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6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68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64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7546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895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6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9230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352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6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843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6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573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1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7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2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1666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75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  <p:sldLayoutId id="21474840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Karel Čapek - Válka s mloky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Karel Čapek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Narodil se v roce 1890 v Malých Svatoňovicích</a:t>
            </a:r>
          </a:p>
          <a:p>
            <a:r>
              <a:t>Byl spisovatel, novinář a dramatik</a:t>
            </a:r>
          </a:p>
          <a:p>
            <a:r>
              <a:t>Napsal více než 50 knih a divadelních her</a:t>
            </a:r>
          </a:p>
          <a:p>
            <a:r>
              <a:t>Jeho nejznámějším dílem je R.U.R., ve kterém poprvé použil slovo "robot"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Válka s mloky - obsah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Sci-fi satirický román z roku 1936</a:t>
            </a:r>
          </a:p>
          <a:p>
            <a:r>
              <a:t>Vypráví o objevení inteligentních mořských plazů, kteří jsou využíváni jako levná pracovní síla</a:t>
            </a:r>
          </a:p>
          <a:p>
            <a:r>
              <a:t>Lidé využívají mloky k těžbě perel a drahokamů, později i k výstavbě silnic a dalších staveb</a:t>
            </a:r>
          </a:p>
          <a:p>
            <a:r>
              <a:t>Nakonec mloci začnou získávat moc a obrátí se proti lidem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Téma díla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Důraz na nebezpečí využívání technologií a vztah k přírodě</a:t>
            </a:r>
          </a:p>
          <a:p>
            <a:r>
              <a:t>Kritika kapitalistické společnosti, která využívá levné pracovní síly bez ohledu na lidská práva a důstojnost</a:t>
            </a:r>
          </a:p>
          <a:p>
            <a:r>
              <a:t>Zobrazuje degradaci lidského vztahu k přírodě a nadřazenost člověka nad ostatními tvory</a:t>
            </a:r>
          </a:p>
          <a:p>
            <a:r>
              <a:t>Ukazuje, jak moc a zodpovědnost jsou neoddělitelné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Postavy díla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Kapitán van Toch - obchodník, který jako první objevil mloci</a:t>
            </a:r>
          </a:p>
          <a:p>
            <a:r>
              <a:t>G.H. Bondy - spisovatel, který informuje veřejnost o mločích a bojuje za jejich práva</a:t>
            </a:r>
          </a:p>
          <a:p>
            <a:r>
              <a:t>Profesor Krüger - vědec, který zkoumá mloci a vyvíjí metodu, jak je ovládat</a:t>
            </a:r>
          </a:p>
          <a:p>
            <a:r>
              <a:t>Samotní mloci - rozdílné osobnosti, zvířata s lidskými vlastnostmi, kteří se snaží vymanit ze svého podřízeného postavení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Význam díla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Zůstává aktuální a nabízí reflexi současných otázek ohledně vztahu k technologiím, přírodě a lidským právům</a:t>
            </a:r>
          </a:p>
          <a:p>
            <a:r>
              <a:t>Ukazuje, jak nebezpečné může být ignorování důsledků svých rozhodnutí a využívání levné pracovní síly bez ohledu na jejich práva a důstojnost</a:t>
            </a:r>
          </a:p>
          <a:p>
            <a:r>
              <a:t>Ukazuje, jak moc a zodpovědnost jsou neoddělitelné</a:t>
            </a:r>
          </a:p>
          <a:p>
            <a:r>
              <a:t>Ovlivnilo mnoho dalších spisovatelů a umělců, kteří se zaměřili na podobná témata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Závěr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Válka s mloky je důležitým dílem Karel Čapka, které zůstává aktuální i po více než osmdesáti letech od jeho vydání</a:t>
            </a:r>
          </a:p>
          <a:p>
            <a:r>
              <a:t>Nabízí reflexi nad tím, jak využíváme technologie a jakým způsobem se stavíme k přírodě a ostatním tvorům</a:t>
            </a:r>
          </a:p>
          <a:p>
            <a:r>
              <a:t>Čapkovy myšlenky mohou být inspirací pro řešení současných problémů, které se týkají nejen technologií, ale i lidských práv a zodpovědnosti</a:t>
            </a:r>
          </a:p>
          <a:p>
            <a:r>
              <a:t>Díky svému významu a odkazu by mělo být dílo Válka s mloky známé a uznávané nejen v České republice, ale i v zahraničí.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33</cp:revision>
  <dcterms:created xsi:type="dcterms:W3CDTF">2023-01-25T14:36:48Z</dcterms:created>
  <dcterms:modified xsi:type="dcterms:W3CDTF">2023-01-25T14:47:49Z</dcterms:modified>
</cp:coreProperties>
</file>