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64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6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94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87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5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5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7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5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73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80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591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Optická vlákna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Závěr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Optická</a:t>
            </a:r>
            <a:r>
              <a:rPr dirty="0"/>
              <a:t> </a:t>
            </a:r>
            <a:r>
              <a:rPr dirty="0" err="1"/>
              <a:t>vlákna</a:t>
            </a:r>
            <a:r>
              <a:rPr dirty="0"/>
              <a:t> </a:t>
            </a:r>
            <a:r>
              <a:rPr dirty="0" err="1"/>
              <a:t>jsou</a:t>
            </a:r>
            <a:r>
              <a:rPr dirty="0"/>
              <a:t> </a:t>
            </a:r>
            <a:r>
              <a:rPr dirty="0" err="1"/>
              <a:t>důležitou</a:t>
            </a:r>
            <a:r>
              <a:rPr dirty="0"/>
              <a:t> </a:t>
            </a:r>
            <a:r>
              <a:rPr dirty="0" err="1"/>
              <a:t>součástí</a:t>
            </a:r>
            <a:r>
              <a:rPr dirty="0"/>
              <a:t> </a:t>
            </a:r>
            <a:r>
              <a:rPr dirty="0" err="1"/>
              <a:t>moderních</a:t>
            </a:r>
            <a:r>
              <a:rPr dirty="0"/>
              <a:t> </a:t>
            </a:r>
            <a:r>
              <a:rPr dirty="0" err="1"/>
              <a:t>technologií</a:t>
            </a:r>
            <a:r>
              <a:rPr dirty="0"/>
              <a:t>.</a:t>
            </a:r>
          </a:p>
          <a:p>
            <a:r>
              <a:rPr dirty="0" err="1"/>
              <a:t>Díky</a:t>
            </a:r>
            <a:r>
              <a:rPr dirty="0"/>
              <a:t> </a:t>
            </a:r>
            <a:r>
              <a:rPr dirty="0" err="1"/>
              <a:t>svým</a:t>
            </a:r>
            <a:r>
              <a:rPr dirty="0"/>
              <a:t> </a:t>
            </a:r>
            <a:r>
              <a:rPr dirty="0" err="1"/>
              <a:t>výhodám</a:t>
            </a:r>
            <a:r>
              <a:rPr dirty="0"/>
              <a:t> a </a:t>
            </a:r>
            <a:r>
              <a:rPr dirty="0" err="1"/>
              <a:t>vlastnostem</a:t>
            </a:r>
            <a:r>
              <a:rPr dirty="0"/>
              <a:t> </a:t>
            </a:r>
            <a:r>
              <a:rPr dirty="0" err="1"/>
              <a:t>jsou</a:t>
            </a:r>
            <a:r>
              <a:rPr dirty="0"/>
              <a:t> </a:t>
            </a:r>
            <a:r>
              <a:rPr dirty="0" err="1"/>
              <a:t>nezbytné</a:t>
            </a:r>
            <a:r>
              <a:rPr dirty="0"/>
              <a:t> pro </a:t>
            </a:r>
            <a:r>
              <a:rPr dirty="0" err="1"/>
              <a:t>vysokorychlostní</a:t>
            </a:r>
            <a:r>
              <a:rPr dirty="0"/>
              <a:t> </a:t>
            </a:r>
            <a:r>
              <a:rPr dirty="0" err="1"/>
              <a:t>přenos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 a </a:t>
            </a:r>
            <a:r>
              <a:rPr dirty="0" err="1"/>
              <a:t>rozvoj</a:t>
            </a:r>
            <a:r>
              <a:rPr dirty="0"/>
              <a:t> </a:t>
            </a:r>
            <a:r>
              <a:rPr dirty="0" err="1"/>
              <a:t>digitálního</a:t>
            </a:r>
            <a:r>
              <a:rPr dirty="0"/>
              <a:t> </a:t>
            </a:r>
            <a:r>
              <a:rPr dirty="0" err="1"/>
              <a:t>světa</a:t>
            </a:r>
            <a:r>
              <a:rPr dirty="0"/>
              <a:t>.</a:t>
            </a:r>
          </a:p>
          <a:p>
            <a:r>
              <a:rPr dirty="0"/>
              <a:t>S </a:t>
            </a:r>
            <a:r>
              <a:rPr dirty="0" err="1"/>
              <a:t>růstem</a:t>
            </a:r>
            <a:r>
              <a:rPr dirty="0"/>
              <a:t> </a:t>
            </a:r>
            <a:r>
              <a:rPr dirty="0" err="1"/>
              <a:t>technologií</a:t>
            </a:r>
            <a:r>
              <a:rPr dirty="0"/>
              <a:t> a </a:t>
            </a:r>
            <a:r>
              <a:rPr dirty="0" err="1"/>
              <a:t>novými</a:t>
            </a:r>
            <a:r>
              <a:rPr dirty="0"/>
              <a:t> </a:t>
            </a:r>
            <a:r>
              <a:rPr dirty="0" err="1"/>
              <a:t>inovacemi</a:t>
            </a:r>
            <a:r>
              <a:rPr dirty="0"/>
              <a:t> se </a:t>
            </a:r>
            <a:r>
              <a:rPr dirty="0" err="1"/>
              <a:t>očekává</a:t>
            </a:r>
            <a:r>
              <a:rPr dirty="0"/>
              <a:t>, </a:t>
            </a:r>
            <a:r>
              <a:rPr dirty="0" err="1"/>
              <a:t>že</a:t>
            </a:r>
            <a:r>
              <a:rPr dirty="0"/>
              <a:t> </a:t>
            </a:r>
            <a:r>
              <a:rPr dirty="0" err="1"/>
              <a:t>optická</a:t>
            </a:r>
            <a:r>
              <a:rPr dirty="0"/>
              <a:t> </a:t>
            </a:r>
            <a:r>
              <a:rPr dirty="0" err="1"/>
              <a:t>vlákna</a:t>
            </a:r>
            <a:r>
              <a:rPr dirty="0"/>
              <a:t> </a:t>
            </a:r>
            <a:r>
              <a:rPr dirty="0" err="1"/>
              <a:t>budou</a:t>
            </a:r>
            <a:r>
              <a:rPr dirty="0"/>
              <a:t> </a:t>
            </a:r>
            <a:r>
              <a:rPr dirty="0" err="1"/>
              <a:t>hrát</a:t>
            </a:r>
            <a:r>
              <a:rPr dirty="0"/>
              <a:t> </a:t>
            </a:r>
            <a:r>
              <a:rPr dirty="0" err="1"/>
              <a:t>ještě</a:t>
            </a:r>
            <a:r>
              <a:rPr dirty="0"/>
              <a:t> </a:t>
            </a:r>
            <a:r>
              <a:rPr dirty="0" err="1"/>
              <a:t>větší</a:t>
            </a:r>
            <a:r>
              <a:rPr dirty="0"/>
              <a:t> </a:t>
            </a:r>
            <a:r>
              <a:rPr dirty="0" err="1"/>
              <a:t>roli</a:t>
            </a:r>
            <a:r>
              <a:rPr dirty="0"/>
              <a:t> v </a:t>
            </a:r>
            <a:r>
              <a:rPr dirty="0" err="1"/>
              <a:t>budoucnosti</a:t>
            </a:r>
            <a: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 jsou optická vlákna?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jsou tenké skleněné nebo plastové vlákna, které se používají k přenosu informací v podobě světla.</a:t>
            </a:r>
          </a:p>
          <a:p>
            <a:r>
              <a:t>Jsou schopna přenášet obrovské množství dat vysokou rychlostí a na velké vzdálenosti.</a:t>
            </a:r>
          </a:p>
          <a:p>
            <a:r>
              <a:t>Používají se v telekomunikaci, internetu, medicíně, průmyslu a dalších oborech.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 fungují optická vlákna?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fungují na principu totálního odrazu světla.</a:t>
            </a:r>
          </a:p>
          <a:p>
            <a:r>
              <a:t>Světelný signál vysílaný do vlákna je odrážen na stěnách vlákna, dokud nedojde na druhý konec.</a:t>
            </a:r>
          </a:p>
          <a:p>
            <a:r>
              <a:t>Světlo v optickém vláknu se šíří rychlostí až 200 000 kilometrů za sekundu.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Typy optických vláken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Existují různé typy optických vláken, např. jednoduchá a vícevrstvá vlákna, plastová a skleněná vlákna, jednovláknová a mnohovláknová vlákna.</a:t>
            </a:r>
          </a:p>
          <a:p>
            <a:r>
              <a:t>Každý typ má své vlastnosti a výhody, které se používají v různých aplikacích.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Výhody optických vláken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jsou mnohem rychlejší než tradiční měděné kabely.</a:t>
            </a:r>
          </a:p>
          <a:p>
            <a:r>
              <a:t>Jsou méně náchylná k rušení elektromagnetickými vlnami.</a:t>
            </a:r>
          </a:p>
          <a:p>
            <a:r>
              <a:t>Mohou přenášet větší množství dat na delší vzdálenosti.</a:t>
            </a:r>
          </a:p>
          <a:p>
            <a:r>
              <a:t>Jsou odolnější vůči vlhkosti a korozi.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Nevýhody optických vláken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jsou dražší než tradiční měděné kabely.</a:t>
            </a:r>
          </a:p>
          <a:p>
            <a:r>
              <a:t>Jsou křehčí a snadněji se mohou rozbít.</a:t>
            </a:r>
          </a:p>
          <a:p>
            <a:r>
              <a:t>Je složitější je opravit v případě poruchy.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Použití optických vláken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se používají v telekomunikaci, internetu a datových centrech k přenosu dat.</a:t>
            </a:r>
          </a:p>
          <a:p>
            <a:r>
              <a:t>V medicíně se používají k výrobě endoskopů a laserových zobrazovacích systémů.</a:t>
            </a:r>
          </a:p>
          <a:p>
            <a:r>
              <a:t>V průmyslu se používají pro kontrolu a monitorování zařízení, výrobních procesů a kvality výrobků.</a:t>
            </a:r>
          </a:p>
          <a:p>
            <a:r>
              <a:t>V armádě se používají pro přenos tajných informací.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Budoucnost optických vláken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jsou stále významnější pro současné i budoucí technologie.</a:t>
            </a:r>
          </a:p>
          <a:p>
            <a:r>
              <a:t>Nové inovace umožňují vysokorychlostní přenos dat a zvyšování kapacity optických sítí.</a:t>
            </a:r>
          </a:p>
          <a:p>
            <a:r>
              <a:t>Optická vlákna se stávají klíčovou součástí rozvoje chytrých měst, průmyslu 4.0 a rozšířené reality.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Zajímavosti o optických vláknech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Optická vlákna mohou být tak tenká jako lidský vlas.</a:t>
            </a:r>
          </a:p>
          <a:p>
            <a:r>
              <a:t>První experiment s přenosem světelného signálu pomocí vláken proběhl v roce 1870.</a:t>
            </a:r>
          </a:p>
          <a:p>
            <a:r>
              <a:t>Nejdelší optický kabel na světě měří přes 15 000 km a spojuje Japonsko s Evropou.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</TotalTime>
  <Words>389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Optická vlákna</vt:lpstr>
      <vt:lpstr>Co jsou optická vlákna?</vt:lpstr>
      <vt:lpstr>Jak fungují optická vlákna?</vt:lpstr>
      <vt:lpstr>Typy optických vláken</vt:lpstr>
      <vt:lpstr>Výhody optických vláken</vt:lpstr>
      <vt:lpstr>Nevýhody optických vláken</vt:lpstr>
      <vt:lpstr>Použití optických vláken</vt:lpstr>
      <vt:lpstr>Budoucnost optických vláken</vt:lpstr>
      <vt:lpstr>Zajímavosti o optických vláknech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31</cp:revision>
  <dcterms:created xsi:type="dcterms:W3CDTF">2023-01-25T14:36:48Z</dcterms:created>
  <dcterms:modified xsi:type="dcterms:W3CDTF">2023-04-22T13:45:56Z</dcterms:modified>
</cp:coreProperties>
</file>