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DB11EAF-E665-45E7-B8F8-AD64B7869565}" type="datetimeFigureOut">
              <a:rPr lang="cs-CZ" smtClean="0"/>
              <a:t>22.04.2023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9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22.04.2023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464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22.04.2023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884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22.04.2023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158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22.04.2023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24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22.04.2023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653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22.04.2023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161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22.04.2023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235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22.04.2023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886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22.04.2023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355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DB11EAF-E665-45E7-B8F8-AD64B7869565}" type="datetimeFigureOut">
              <a:rPr lang="cs-CZ" smtClean="0"/>
              <a:t>22.04.2023</a:t>
            </a:fld>
            <a:endParaRPr lang="cs-CZ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cs-CZ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3607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DB11EAF-E665-45E7-B8F8-AD64B7869565}" type="datetimeFigureOut">
              <a:rPr lang="cs-CZ" smtClean="0"/>
              <a:t>22.04.2023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031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Prague - Old Town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Discovering the Historical Heart of Prague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History of Old Town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Old Town is the historic center of Prague.</a:t>
            </a:r>
          </a:p>
          <a:p>
            <a:r>
              <a:t>It was founded in the 13th century and was the original settlement that eventually grew to become the city of Prague.</a:t>
            </a:r>
          </a:p>
          <a:p>
            <a:r>
              <a:t>The area has been home to many significant events, including political uprisings, religious movements, and cultural advancements.</a:t>
            </a:r>
          </a:p>
          <a:p>
            <a:r>
              <a:t>The Old Town has preserved its medieval charm through the centuries, making it a popular tourist destination.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Old Town Square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Old Town Square is the heart of Old Town.</a:t>
            </a:r>
          </a:p>
          <a:p>
            <a:r>
              <a:t>It is surrounded by beautiful buildings, including the Old Town Hall, the Church of Our Lady before Týn, and numerous other historical buildings.</a:t>
            </a:r>
          </a:p>
          <a:p>
            <a:r>
              <a:t>The square is famous for its astronomical clock, which is one of the oldest and most elaborate in the world.</a:t>
            </a:r>
          </a:p>
          <a:p>
            <a:r>
              <a:t>It is a popular gathering place for locals and tourists, with many cafes, restaurants, and street performers.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Wenceslas Square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Wenceslas Square is a large public square in the New Town area, adjacent to Old Town.</a:t>
            </a:r>
          </a:p>
          <a:p>
            <a:r>
              <a:t>It is named after Saint Wenceslas, the patron saint of Bohemia.</a:t>
            </a:r>
          </a:p>
          <a:p>
            <a:r>
              <a:t>The square has been the site of many important events in Czech history, including political rallies and demonstrations.</a:t>
            </a:r>
          </a:p>
          <a:p>
            <a:r>
              <a:t>Today, it is a bustling commercial center with numerous shops, restaurants, and bars.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Josefov</a:t>
            </a:r>
            <a:r>
              <a:rPr dirty="0"/>
              <a:t> - Jewish Quarter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Josefov</a:t>
            </a:r>
            <a:r>
              <a:rPr dirty="0"/>
              <a:t> is the Jewish Quarter of Prague, located between Old Town and the Vltava River.</a:t>
            </a:r>
          </a:p>
          <a:p>
            <a:r>
              <a:rPr dirty="0"/>
              <a:t>The area was established in the 13th century and has a rich Jewish history, with many synagogues, cemeteries, and museums.</a:t>
            </a:r>
          </a:p>
          <a:p>
            <a:r>
              <a:rPr dirty="0"/>
              <a:t>The most famous attraction in </a:t>
            </a:r>
            <a:r>
              <a:rPr dirty="0" err="1"/>
              <a:t>Josefov</a:t>
            </a:r>
            <a:r>
              <a:rPr dirty="0"/>
              <a:t> is the Old Jewish Cemetery, which dates back to the 15th century.</a:t>
            </a:r>
          </a:p>
          <a:p>
            <a:r>
              <a:rPr dirty="0"/>
              <a:t>The Jewish Quarter is also home to the Jewish Museum, which houses a collection of Jewish artifacts and documents.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Charles Bridge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Charles Bridge is a historic bridge that spans the Vltava River and connects Old Town to the Lesser Town.</a:t>
            </a:r>
          </a:p>
          <a:p>
            <a:r>
              <a:t>It was built in the 14th century and is lined with statues of saints and other religious figures.</a:t>
            </a:r>
          </a:p>
          <a:p>
            <a:r>
              <a:t>The bridge is a popular destination for tourists and locals, with many street performers, vendors, and artists.</a:t>
            </a:r>
          </a:p>
          <a:p>
            <a:r>
              <a:t>It offers stunning views of the river, the city, and the surrounding hills.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Must-Visit Attractions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In addition to the Old Town Square, Wenceslas Square, and the Jewish Quarter, there are many other must-visit attractions in Old Town.</a:t>
            </a:r>
          </a:p>
          <a:p>
            <a:r>
              <a:t>The Church of Our Lady before Týn is a beautiful Gothic church that dominates the skyline of Old Town.</a:t>
            </a:r>
          </a:p>
          <a:p>
            <a:r>
              <a:t>The Old Town Hall is a stunning building with a famous astronomical clock that draws crowds of tourists every hour.</a:t>
            </a:r>
          </a:p>
          <a:p>
            <a:r>
              <a:t>The Charles Bridge is a must-visit attraction for its historical significance and breathtaking views of the city.</a:t>
            </a:r>
          </a:p>
          <a:p>
            <a:r>
              <a:t>Other notable attractions include the Powder Tower, the Municipal House, and the National Theatre, among others.</a:t>
            </a:r>
          </a:p>
          <a:p>
            <a:r>
              <a:t>With so much to see and do in Old Town, visitors can easily spend several days exploring the area and soaking up its rich history and culture.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11</TotalTime>
  <Words>540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 Light</vt:lpstr>
      <vt:lpstr>Metropolitan</vt:lpstr>
      <vt:lpstr>Prague - Old Town</vt:lpstr>
      <vt:lpstr>History of Old Town</vt:lpstr>
      <vt:lpstr>Old Town Square</vt:lpstr>
      <vt:lpstr>Wenceslas Square</vt:lpstr>
      <vt:lpstr>Josefov - Jewish Quarter</vt:lpstr>
      <vt:lpstr>Charles Bridge</vt:lpstr>
      <vt:lpstr>Must-Visit Attractions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jiriklimes920@gmail.com</dc:creator>
  <cp:lastModifiedBy>jiriklimes920@gmail.com</cp:lastModifiedBy>
  <cp:revision>36</cp:revision>
  <dcterms:created xsi:type="dcterms:W3CDTF">2023-01-25T14:36:48Z</dcterms:created>
  <dcterms:modified xsi:type="dcterms:W3CDTF">2023-04-22T13:46:18Z</dcterms:modified>
</cp:coreProperties>
</file>