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94E7D-C696-5A5C-BE1E-965364FC2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924393-1E0B-75BE-BFE0-D537A4999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0A71D-99B6-9419-D32F-FA4154EFA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43FD-576D-46AF-B1C9-8672B856A776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7AE734-9A73-5979-7FB2-8070D026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A0CD90-5E3A-7642-B2B7-4C9411A2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5886-8747-4C8A-B8EF-44E724A54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43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BDAD2-D5EB-16F5-53D3-701D663F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32D3D3-0BCA-C0C1-E4FE-F2F0F64EE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D4406-B994-939A-ABCE-C18CE865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43FD-576D-46AF-B1C9-8672B856A776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C9C094-6F88-6AFB-AB6C-0EED4C42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12387-2E0A-7E79-1190-414039A00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5886-8747-4C8A-B8EF-44E724A54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40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3267E7-D640-9C13-7F46-707C9D5E1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08A4B3-6D43-96B8-BF92-77378F2AD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F988FB-7D4A-ED59-FEB8-53E7CB7A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43FD-576D-46AF-B1C9-8672B856A776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4D155-D8FF-7E02-62A7-8E5D198E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C39BC-3C23-9C4E-E88F-73284659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5886-8747-4C8A-B8EF-44E724A54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11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2AB11-BBF9-B153-8E8E-FB0A3310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75A2F-958E-C8A0-15CC-FF0D9F6B7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3E6EA-F4F5-055B-72E5-2CA6770F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43FD-576D-46AF-B1C9-8672B856A776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0C0A5-5A27-66B1-B6F2-F8E79FF5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243FA-1AA3-925D-1DC6-FC38D378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5886-8747-4C8A-B8EF-44E724A54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9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8B34D-8A4E-17A3-50EF-5BA9EF23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44FAA-CD3C-0F6D-6B41-FE79758DB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492C4D-34CB-9BDA-CDAB-8A55977E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43FD-576D-46AF-B1C9-8672B856A776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CC4B0D-48BF-AC6E-AF32-CADB3BBE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90A5DE-E1D3-95AB-E5BC-E9B66C62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5886-8747-4C8A-B8EF-44E724A54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5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9A263-0210-EB6B-08C4-395C56D81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A62C8-2ADE-0B08-F50F-A72328A12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730E86-AADD-9BD8-6DE7-B3770DB72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58E8E-D263-8D59-A154-43B8C8B3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43FD-576D-46AF-B1C9-8672B856A776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A0DBBB-8963-0D59-E879-337E58830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E92C40-4E1D-AD49-8857-74A30C9E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5886-8747-4C8A-B8EF-44E724A54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D89D4-85F5-CF7C-F97A-63942DAE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55C0E-7B97-A383-9BC3-F7BCCCC4D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1DF6D-AEAD-CC87-969E-004AD55ED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39E174-526B-13A8-88D1-4B29B3A2A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7D5E4C-A139-C3BE-37FA-A72063C29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A16C56-CC99-DAFA-F76A-7BE0CA59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43FD-576D-46AF-B1C9-8672B856A776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EF6F68-8D62-9C44-44CB-AE3901646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7ECDC9-9FBA-DFC0-62BC-367069E5C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5886-8747-4C8A-B8EF-44E724A54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43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FFE73-27FD-7517-B997-BD213347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101CFB-24ED-A1DC-4705-999AD3AE5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43FD-576D-46AF-B1C9-8672B856A776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257FA8-EDAF-4E5C-6562-9D96D0E0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628ADA-0FB7-3A42-DEDD-2402FBC2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5886-8747-4C8A-B8EF-44E724A54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26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9D0836-1DC6-60F4-E800-7B33E42B4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43FD-576D-46AF-B1C9-8672B856A776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F2BB6C-6A5D-A187-19F2-35D42DA5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C4D6A8-DDB8-E8BB-610A-4377AB18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5886-8747-4C8A-B8EF-44E724A54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84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C0032-B56C-00CB-578B-6FAE8DEBC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73DCB8-CF48-0928-9AF2-0A363567D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2E210D-2E2C-90D5-A408-995A867CD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B2EAB-6D35-02C4-C5C9-8F038874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43FD-576D-46AF-B1C9-8672B856A776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7AF259-AD3C-5586-15D2-D51D2731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BCE2A2-1322-06AB-62A3-4970883B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5886-8747-4C8A-B8EF-44E724A54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47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2A5F8-F810-C2B9-031C-5883FEF4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384669-4391-223B-06DE-0399BDE0E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4B47F2-E6AE-E411-D419-A4A822DA1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2DA985-A46B-38C2-487F-B608CF19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43FD-576D-46AF-B1C9-8672B856A776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030CA3-0761-E80A-DFA4-356E5610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1E0F73-ECFA-6CDD-A190-DB142909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5886-8747-4C8A-B8EF-44E724A54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36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46CADC-00FE-8D25-4356-D88FC6C9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7F0F0E-9703-FCF7-5BA8-3A0F8AE56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8B8C5-BF28-D1AC-7EE7-04D7A5ACD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5A43FD-576D-46AF-B1C9-8672B856A776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6784BD-3B16-85CE-6B0C-7C4787839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C1CC3B-894F-43DA-504C-8FCECBE4E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7C5886-8747-4C8A-B8EF-44E724A54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40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161CD-A4C6-B281-7AF8-F0C0FAFD0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1280"/>
            <a:ext cx="9144000" cy="2387600"/>
          </a:xfrm>
        </p:spPr>
        <p:txBody>
          <a:bodyPr/>
          <a:lstStyle/>
          <a:p>
            <a:r>
              <a:rPr lang="ko-KR" altLang="en-US" dirty="0"/>
              <a:t>게임서버프로그래밍</a:t>
            </a:r>
            <a:br>
              <a:rPr lang="en-US" altLang="ko-KR" dirty="0"/>
            </a:br>
            <a:r>
              <a:rPr lang="ko-KR" altLang="en-US" dirty="0" err="1"/>
              <a:t>텀프로젝트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8F5A6E-2BFE-EE44-F902-689460FDD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68838"/>
            <a:ext cx="9144000" cy="1655762"/>
          </a:xfrm>
        </p:spPr>
        <p:txBody>
          <a:bodyPr/>
          <a:lstStyle/>
          <a:p>
            <a:r>
              <a:rPr lang="en-US" altLang="ko-KR" dirty="0"/>
              <a:t>2020180028 </a:t>
            </a:r>
            <a:r>
              <a:rPr lang="ko-KR" altLang="en-US" dirty="0"/>
              <a:t>이주형</a:t>
            </a:r>
          </a:p>
        </p:txBody>
      </p:sp>
    </p:spTree>
    <p:extLst>
      <p:ext uri="{BB962C8B-B14F-4D97-AF65-F5344CB8AC3E}">
        <p14:creationId xmlns:p14="http://schemas.microsoft.com/office/powerpoint/2010/main" val="32559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1AD56-A611-0F3F-4179-B973EB82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pic>
        <p:nvPicPr>
          <p:cNvPr id="5" name="내용 개체 틀 4" descr="텍스트, 도표, 라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6ACB6E6-197C-A51E-719B-BCC1A9ED4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48" y="1825625"/>
            <a:ext cx="9773104" cy="4351338"/>
          </a:xfrm>
        </p:spPr>
      </p:pic>
    </p:spTree>
    <p:extLst>
      <p:ext uri="{BB962C8B-B14F-4D97-AF65-F5344CB8AC3E}">
        <p14:creationId xmlns:p14="http://schemas.microsoft.com/office/powerpoint/2010/main" val="289128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64FD5-0E56-E7DC-5625-036F5928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진행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C1AB7-01E7-0AA0-116A-9EDFEF790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 </a:t>
            </a:r>
            <a:r>
              <a:rPr lang="en-US" altLang="ko-KR" dirty="0"/>
              <a:t>-&gt; </a:t>
            </a:r>
            <a:r>
              <a:rPr lang="ko-KR" altLang="en-US" dirty="0"/>
              <a:t>텍스트 </a:t>
            </a:r>
            <a:r>
              <a:rPr lang="en-US" altLang="ko-KR" dirty="0"/>
              <a:t>-&gt; </a:t>
            </a:r>
            <a:r>
              <a:rPr lang="ko-KR" altLang="en-US" dirty="0"/>
              <a:t>맵</a:t>
            </a:r>
            <a:endParaRPr lang="en-US" altLang="ko-KR" dirty="0"/>
          </a:p>
          <a:p>
            <a:r>
              <a:rPr lang="ko-KR" altLang="en-US" dirty="0"/>
              <a:t>돌</a:t>
            </a:r>
            <a:r>
              <a:rPr lang="en-US" altLang="ko-KR" dirty="0"/>
              <a:t>, </a:t>
            </a:r>
            <a:r>
              <a:rPr lang="ko-KR" altLang="en-US" dirty="0"/>
              <a:t>물</a:t>
            </a:r>
            <a:r>
              <a:rPr lang="en-US" altLang="ko-KR" dirty="0"/>
              <a:t>: </a:t>
            </a:r>
            <a:r>
              <a:rPr lang="ko-KR" altLang="en-US" dirty="0"/>
              <a:t>이동 불가</a:t>
            </a:r>
            <a:endParaRPr lang="en-US" altLang="ko-KR" dirty="0"/>
          </a:p>
          <a:p>
            <a:r>
              <a:rPr lang="ko-KR" altLang="en-US" dirty="0"/>
              <a:t>몬스터 추적</a:t>
            </a:r>
            <a:r>
              <a:rPr lang="en-US" altLang="ko-KR" dirty="0"/>
              <a:t>: A*</a:t>
            </a:r>
          </a:p>
          <a:p>
            <a:r>
              <a:rPr lang="en-US" altLang="ko-KR" dirty="0"/>
              <a:t>View List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Sector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 descr="사각형, 스크린샷, 직사각형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9FFA987-0D81-C12D-F0F0-4785D875C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145" y="1515590"/>
            <a:ext cx="4840727" cy="48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9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8847E-86F5-7B4A-35BD-9EB756DB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F73C9-A49A-9064-F04A-BEBFF3BB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2D86C3-F743-5711-9795-04F1D8525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629" y="1430654"/>
            <a:ext cx="4318885" cy="467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7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29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게임서버프로그래밍 텀프로젝트</vt:lpstr>
      <vt:lpstr>로그인</vt:lpstr>
      <vt:lpstr>게임 진행</vt:lpstr>
      <vt:lpstr>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주형 이</dc:creator>
  <cp:lastModifiedBy>주형 이</cp:lastModifiedBy>
  <cp:revision>3</cp:revision>
  <dcterms:created xsi:type="dcterms:W3CDTF">2025-06-17T01:09:45Z</dcterms:created>
  <dcterms:modified xsi:type="dcterms:W3CDTF">2025-06-17T01:22:10Z</dcterms:modified>
</cp:coreProperties>
</file>