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4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DC47-C9D4-48C8-AE6B-E7F5B9E92EF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59C-FEA4-4370-A22E-B290BC466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B6B51-EBBC-4692-A2EA-302B3267FE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1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변경된 일정은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 화면 스크롤링을 위해 일정이 추가되었고</a:t>
            </a:r>
            <a:endParaRPr lang="en-US" altLang="ko-KR" dirty="0"/>
          </a:p>
          <a:p>
            <a:r>
              <a:rPr lang="ko-KR" altLang="en-US" dirty="0"/>
              <a:t>상호작용과 인공지능의 강화를 번갈아 가면서 하기 위해서 </a:t>
            </a:r>
            <a:r>
              <a:rPr lang="en-US" altLang="ko-KR" dirty="0"/>
              <a:t>5</a:t>
            </a:r>
            <a:r>
              <a:rPr lang="ko-KR" altLang="en-US" dirty="0"/>
              <a:t>주차와 </a:t>
            </a:r>
            <a:r>
              <a:rPr lang="en-US" altLang="ko-KR" dirty="0"/>
              <a:t>6</a:t>
            </a:r>
            <a:r>
              <a:rPr lang="ko-KR" altLang="en-US" dirty="0"/>
              <a:t>주차 일정을 서로 바꿨습니다</a:t>
            </a:r>
            <a:r>
              <a:rPr lang="en-US" altLang="ko-KR" dirty="0"/>
              <a:t>.</a:t>
            </a:r>
            <a:r>
              <a:rPr lang="ko-KR" altLang="en-US" dirty="0"/>
              <a:t> 점수와 승패 여부 처리는 상호작용을 구현하면서 함께 개발하기 위해 </a:t>
            </a:r>
            <a:r>
              <a:rPr lang="en-US" altLang="ko-KR" dirty="0"/>
              <a:t>6</a:t>
            </a:r>
            <a:r>
              <a:rPr lang="ko-KR" altLang="en-US" dirty="0"/>
              <a:t>주차로 옮겼습니다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F51-6D41-D621-0BD8-F7386E41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1165-7F28-2DF4-802B-3C6EC473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8278-DCE2-B541-D16D-BA2BE9F0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9378-6BBE-6350-202B-CCEB8E0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06203-979C-B843-C039-46C0CC7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D335-E9D5-CD8B-FC9D-09B824C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1858-C23C-5770-2002-791E408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86A8-D2A2-2D0F-1037-42F4F297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99A42-9710-A1DE-0F0B-A9AFB5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C3F2-2817-28FF-73AF-F334BDA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91BA1-5A70-B1C5-15FD-6482E86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01CE3-EBB6-B6D7-88D1-48BC3D9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5C5-1597-3F74-2B3C-0BC9ED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1C1A-36AB-2B64-0D6D-6C10B679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A485-44C2-B522-EEF6-118D30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3895-3973-7062-D6AE-8341911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55439-8430-7991-CFD5-A80188BB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4DFE-4B5C-8A41-4DF3-0673C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4FB1-8E88-C68F-6792-1EEC3276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31-A961-C328-E12C-A54F4B6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1E38-BF82-ADAE-3F1A-476EB8F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5437-B804-473C-A294-FE178B70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586EE-55F6-5A71-FD7B-B7DC72C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3C82-8B39-6784-BC8B-FE7F6BC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28113-8417-3C7B-CF11-8C93C3E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AA67-6514-B806-E356-B1BCD44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376A9-51A4-A791-ECAB-8A018E3F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2FCA9-E878-CD19-53C3-DACBA819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014-7418-6962-D4F1-D50BABC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C4A6-8992-9A75-2F44-D991EEF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045E-519F-DC11-6933-31C894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B9E0-9B35-5BA8-5CC3-367FA5F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22FFD-CE58-1760-0996-FAE9272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A577-ECD3-2F9C-92ED-CBF96CAC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F64AF-DE5B-A454-180C-F61C3C05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67C2-4B02-BA8B-EEF7-A1AE03BC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8D5E1-6D48-765F-19A9-BE7203E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4CFCB-CDF0-B712-97DC-9AF28F1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689E1-B463-6C87-5DBE-95E4EED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313B-BBD1-1130-D30E-2125078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2DFF0-06BE-4872-85B4-89629C8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4D25-1D88-BB74-BA7D-F8B01E2A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42A4F-C9C8-67E3-C260-E4C712B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2E571-57FA-E03D-DD81-8E90F7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B37C-DDFD-EF52-8DBC-038CFC7E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481F-C90B-420F-6BA8-358698A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BFA8-C50B-BD6A-B05F-CDB41C2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9B5A-2FEB-9C3E-B0F8-965B837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1B05-DECD-BC6D-281B-3D4299BE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5048-62FD-850F-879D-8A908D1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90E7-1CB5-BAB6-A8AD-74B4574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C2C-608E-22C0-24B8-398B30A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5F24-40B4-D948-7916-E84D16F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6D7F4-5664-462F-CDCF-35D963B4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DDFF-9F61-1A40-209E-9A00D7ED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CE23B-3CF2-090A-0844-DD7569E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536F4-9F98-B36F-9CD4-37DB1FA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4E7E9-9229-9385-BFA4-745887A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54AB5-BA18-D1D1-207D-8A51D2C9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21B9-1B82-F8AD-F0AC-59D0B90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A8EE-52D8-FF92-DD13-89DE043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C019-E09A-3B48-7283-29DCE4C4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690D-968D-5BA5-0BAB-DFD39704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7E5C-BE88-CB36-A4B6-D1C821D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3CBD7A5-67BE-F13C-1D5D-E4FB995EC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32371"/>
              </p:ext>
            </p:extLst>
          </p:nvPr>
        </p:nvGraphicFramePr>
        <p:xfrm>
          <a:off x="516835" y="1437861"/>
          <a:ext cx="11158330" cy="522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67">
                  <a:extLst>
                    <a:ext uri="{9D8B030D-6E8A-4147-A177-3AD203B41FA5}">
                      <a16:colId xmlns:a16="http://schemas.microsoft.com/office/drawing/2014/main" val="2367719499"/>
                    </a:ext>
                  </a:extLst>
                </a:gridCol>
                <a:gridCol w="536939">
                  <a:extLst>
                    <a:ext uri="{9D8B030D-6E8A-4147-A177-3AD203B41FA5}">
                      <a16:colId xmlns:a16="http://schemas.microsoft.com/office/drawing/2014/main" val="652126107"/>
                    </a:ext>
                  </a:extLst>
                </a:gridCol>
                <a:gridCol w="4636552">
                  <a:extLst>
                    <a:ext uri="{9D8B030D-6E8A-4147-A177-3AD203B41FA5}">
                      <a16:colId xmlns:a16="http://schemas.microsoft.com/office/drawing/2014/main" val="2406661588"/>
                    </a:ext>
                  </a:extLst>
                </a:gridCol>
                <a:gridCol w="592593">
                  <a:extLst>
                    <a:ext uri="{9D8B030D-6E8A-4147-A177-3AD203B41FA5}">
                      <a16:colId xmlns:a16="http://schemas.microsoft.com/office/drawing/2014/main" val="36004992"/>
                    </a:ext>
                  </a:extLst>
                </a:gridCol>
                <a:gridCol w="4379969">
                  <a:extLst>
                    <a:ext uri="{9D8B030D-6E8A-4147-A177-3AD203B41FA5}">
                      <a16:colId xmlns:a16="http://schemas.microsoft.com/office/drawing/2014/main" val="4185086034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407632903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14073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기본적인 플레이어 캐릭터의 움직임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상하좌우 이동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선수들 생성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 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2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이동에 따른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변경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움직임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튕김 및 회전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525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기초적인 인공지능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공의 움직임 구현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5990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 던지기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줍기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ai</a:t>
                      </a:r>
                      <a:r>
                        <a:rPr lang="ko-KR" altLang="en-US" sz="1100" u="none" strike="noStrike" dirty="0">
                          <a:effectLst/>
                        </a:rPr>
                        <a:t>가 공을 잡으면 골라인으로 달려가기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544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플레이어의 기술 사용에 따른 상태 변화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3270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전력질주 및 태클 상태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넘어짐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829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907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공을 잡고 있는 상대 선수 잡기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태클 시 넘어짐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16464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1,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화면 스크롤링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18108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스크롤링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강화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가까운 선수가 공으로 달려가기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상대팀 막기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1074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 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2, </a:t>
                      </a:r>
                      <a:r>
                        <a:rPr lang="ko-KR" altLang="en-US" sz="1100" u="none" strike="noStrike" dirty="0">
                          <a:effectLst/>
                        </a:rPr>
                        <a:t>점수와 승패여부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64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5478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543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138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사운드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08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4245"/>
                  </a:ext>
                </a:extLst>
              </a:tr>
              <a:tr h="290075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82.50</a:t>
                      </a:r>
                      <a:r>
                        <a:rPr lang="en-US" altLang="ko-KR" sz="1100" u="none" strike="noStrike" dirty="0">
                          <a:effectLst/>
                        </a:rPr>
                        <a:t>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430A11-0023-D644-1BCE-509948A1B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1" b="971"/>
          <a:stretch/>
        </p:blipFill>
        <p:spPr>
          <a:xfrm>
            <a:off x="5353064" y="4030782"/>
            <a:ext cx="6365170" cy="2364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36F28-482F-9E86-1072-CE7E03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A8882-23BC-F004-CD12-DB84FA8B5CE3}"/>
              </a:ext>
            </a:extLst>
          </p:cNvPr>
          <p:cNvSpPr/>
          <p:nvPr/>
        </p:nvSpPr>
        <p:spPr>
          <a:xfrm>
            <a:off x="6374573" y="4722974"/>
            <a:ext cx="246462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정렬 단색으로 채워진">
            <a:extLst>
              <a:ext uri="{FF2B5EF4-FFF2-40B4-BE49-F238E27FC236}">
                <a16:creationId xmlns:a16="http://schemas.microsoft.com/office/drawing/2014/main" id="{3D928CA0-6F93-1073-E245-951F21DE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1463" y="5016286"/>
            <a:ext cx="450845" cy="39337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5C22FDB-39AD-6912-0F20-B88A0A32C86B}"/>
              </a:ext>
            </a:extLst>
          </p:cNvPr>
          <p:cNvSpPr/>
          <p:nvPr/>
        </p:nvSpPr>
        <p:spPr>
          <a:xfrm>
            <a:off x="3836736" y="4781697"/>
            <a:ext cx="1141465" cy="822984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3BD6-7FCA-8937-E25B-13B05F570444}"/>
              </a:ext>
            </a:extLst>
          </p:cNvPr>
          <p:cNvSpPr/>
          <p:nvPr/>
        </p:nvSpPr>
        <p:spPr>
          <a:xfrm>
            <a:off x="8912087" y="5300213"/>
            <a:ext cx="239201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위쪽 화살표 단색으로 채워진">
            <a:extLst>
              <a:ext uri="{FF2B5EF4-FFF2-40B4-BE49-F238E27FC236}">
                <a16:creationId xmlns:a16="http://schemas.microsoft.com/office/drawing/2014/main" id="{9AF83F10-B9E3-B65E-5D8F-775C96FB8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4788" y="5717352"/>
            <a:ext cx="466613" cy="390373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520AEF6-F648-88CA-953D-7ADDBBE54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881"/>
          <a:stretch/>
        </p:blipFill>
        <p:spPr>
          <a:xfrm>
            <a:off x="260049" y="1445616"/>
            <a:ext cx="6365173" cy="236438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3BA2A-7045-0CAF-A476-480CA67AF560}"/>
              </a:ext>
            </a:extLst>
          </p:cNvPr>
          <p:cNvSpPr/>
          <p:nvPr/>
        </p:nvSpPr>
        <p:spPr>
          <a:xfrm>
            <a:off x="9214063" y="4683127"/>
            <a:ext cx="1557132" cy="4376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201</Words>
  <Application>Microsoft Office PowerPoint</Application>
  <PresentationFormat>와이드스크린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개발 진행 상황</vt:lpstr>
      <vt:lpstr>변경된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주형 이</dc:creator>
  <cp:lastModifiedBy>이주형(2020180028)</cp:lastModifiedBy>
  <cp:revision>46</cp:revision>
  <dcterms:created xsi:type="dcterms:W3CDTF">2023-11-10T10:45:11Z</dcterms:created>
  <dcterms:modified xsi:type="dcterms:W3CDTF">2023-11-13T05:22:11Z</dcterms:modified>
</cp:coreProperties>
</file>