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7" r:id="rId3"/>
    <p:sldId id="264" r:id="rId4"/>
    <p:sldId id="265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09" autoAdjust="0"/>
  </p:normalViewPr>
  <p:slideViewPr>
    <p:cSldViewPr snapToGrid="0">
      <p:cViewPr varScale="1">
        <p:scale>
          <a:sx n="150" d="100"/>
          <a:sy n="150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DDC47-C9D4-48C8-AE6B-E7F5B9E92EFA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B959C-FEA4-4370-A22E-B290BC466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260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2D</a:t>
            </a:r>
            <a:r>
              <a:rPr lang="ko-KR" altLang="en-US" dirty="0"/>
              <a:t>게임 프로그래밍 </a:t>
            </a:r>
            <a:r>
              <a:rPr lang="en-US" altLang="ko-KR" dirty="0"/>
              <a:t>2</a:t>
            </a:r>
            <a:r>
              <a:rPr lang="ko-KR" altLang="en-US" dirty="0"/>
              <a:t>차 발표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6B6B51-EBBC-4692-A2EA-302B3267FED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0405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</a:t>
            </a:r>
            <a:r>
              <a:rPr lang="en-US" altLang="ko-KR" dirty="0"/>
              <a:t>, </a:t>
            </a:r>
            <a:r>
              <a:rPr lang="ko-KR" altLang="en-US" dirty="0"/>
              <a:t>개발 일정에 변동이 있었습니다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주차에 화면 스크롤링을 위해 일정이 추가되었고</a:t>
            </a:r>
            <a:endParaRPr lang="en-US" altLang="ko-KR" dirty="0"/>
          </a:p>
          <a:p>
            <a:r>
              <a:rPr lang="ko-KR" altLang="en-US" dirty="0"/>
              <a:t>상호작용과 인공지능 강화를 번갈아 가면서 하기 위해서 </a:t>
            </a:r>
            <a:r>
              <a:rPr lang="en-US" altLang="ko-KR" dirty="0"/>
              <a:t>5</a:t>
            </a:r>
            <a:r>
              <a:rPr lang="ko-KR" altLang="en-US" dirty="0"/>
              <a:t>주차와 </a:t>
            </a:r>
            <a:r>
              <a:rPr lang="en-US" altLang="ko-KR" dirty="0"/>
              <a:t>6</a:t>
            </a:r>
            <a:r>
              <a:rPr lang="ko-KR" altLang="en-US" dirty="0"/>
              <a:t>주차 일정을 서로 바꿨습니다</a:t>
            </a:r>
            <a:r>
              <a:rPr lang="en-US" altLang="ko-KR" dirty="0"/>
              <a:t>.</a:t>
            </a:r>
            <a:r>
              <a:rPr lang="ko-KR" altLang="en-US" dirty="0"/>
              <a:t> 점수와 승패 여부 처리는 상호작용을 구현하면서 함께 개발하기 위해서 </a:t>
            </a:r>
            <a:r>
              <a:rPr lang="en-US" altLang="ko-KR" dirty="0"/>
              <a:t>7</a:t>
            </a:r>
            <a:r>
              <a:rPr lang="ko-KR" altLang="en-US" dirty="0"/>
              <a:t>주차에서 </a:t>
            </a:r>
            <a:r>
              <a:rPr lang="en-US" altLang="ko-KR" dirty="0"/>
              <a:t>6</a:t>
            </a:r>
            <a:r>
              <a:rPr lang="ko-KR" altLang="en-US" dirty="0"/>
              <a:t>주차로 옮겼습니다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B959C-FEA4-4370-A22E-B290BC466DC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76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 진행 상황은 다음과 같습니다</a:t>
            </a:r>
            <a:r>
              <a:rPr lang="en-US" altLang="ko-KR" dirty="0"/>
              <a:t>. 4</a:t>
            </a:r>
            <a:r>
              <a:rPr lang="ko-KR" altLang="en-US" dirty="0"/>
              <a:t>주차 까지 미 구현 된 부분은 없고 </a:t>
            </a:r>
            <a:r>
              <a:rPr lang="en-US" altLang="ko-KR" dirty="0"/>
              <a:t>5</a:t>
            </a:r>
            <a:r>
              <a:rPr lang="ko-KR" altLang="en-US" dirty="0"/>
              <a:t>주차 현재는 화면 스크롤링 구현을 완료 하고 인공지능 강화를 진행중에 있습니다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B959C-FEA4-4370-A22E-B290BC466DC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616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커밋</a:t>
            </a:r>
            <a:r>
              <a:rPr lang="ko-KR" altLang="en-US" dirty="0"/>
              <a:t> 통계는 다음과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이제 데모를 실행 해 보겠습니다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B959C-FEA4-4370-A22E-B290BC466DC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952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96F51-6D41-D621-0BD8-F7386E41A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141165-7F28-2DF4-802B-3C6EC4737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DE8278-DCE2-B541-D16D-BA2BE9F03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3C41-276E-4BA6-82F1-6FB763620F69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F9378-6BBE-6350-202B-CCEB8E02C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06203-979C-B843-C039-46C0CC7D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B2BF-0CEA-4F4A-A6A7-62A765E8F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59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5D335-E9D5-CD8B-FC9D-09B824CCE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181858-C23C-5770-2002-791E40816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9F86A8-D2A2-2D0F-1037-42F4F297D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3C41-276E-4BA6-82F1-6FB763620F69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899A42-9710-A1DE-0F0B-A9AFB58C0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53C3F2-2817-28FF-73AF-F334BDACB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B2BF-0CEA-4F4A-A6A7-62A765E8F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648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391BA1-5A70-B1C5-15FD-6482E861F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D01CE3-EBB6-B6D7-88D1-48BC3D901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B245C5-1597-3F74-2B3C-0BC9ED313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3C41-276E-4BA6-82F1-6FB763620F69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CE1C1A-36AB-2B64-0D6D-6C10B679A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9BA485-44C2-B522-EEF6-118D30331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B2BF-0CEA-4F4A-A6A7-62A765E8F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44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B3895-3973-7062-D6AE-8341911BC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955439-8430-7991-CFD5-A80188BB3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864DFE-4B5C-8A41-4DF3-0673CB38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3C41-276E-4BA6-82F1-6FB763620F69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534FB1-8E88-C68F-6792-1EEC32768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87B931-A961-C328-E12C-A54F4B658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B2BF-0CEA-4F4A-A6A7-62A765E8F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8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21E38-BF82-ADAE-3F1A-476EB8F08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095437-B804-473C-A294-FE178B702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F586EE-55F6-5A71-FD7B-B7DC72CAD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3C41-276E-4BA6-82F1-6FB763620F69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C13C82-8B39-6784-BC8B-FE7F6BC37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A28113-8417-3C7B-CF11-8C93C3E7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B2BF-0CEA-4F4A-A6A7-62A765E8F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07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2AA67-6514-B806-E356-B1BCD445B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1376A9-51A4-A791-ECAB-8A018E3F5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52FCA9-E878-CD19-53C3-DACBA8195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95B014-7418-6962-D4F1-D50BABC3D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3C41-276E-4BA6-82F1-6FB763620F69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ACC4A6-8992-9A75-2F44-D991EEFA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11045E-519F-DC11-6933-31C894DC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B2BF-0CEA-4F4A-A6A7-62A765E8F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47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2B9E0-9B35-5BA8-5CC3-367FA5FF5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122FFD-CE58-1760-0996-FAE9272B5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83A577-ECD3-2F9C-92ED-CBF96CAC0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2F64AF-DE5B-A454-180C-F61C3C05E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9067C2-4B02-BA8B-EEF7-A1AE03BC8E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48D5E1-6D48-765F-19A9-BE7203E68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3C41-276E-4BA6-82F1-6FB763620F69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E4CFCB-CDF0-B712-97DC-9AF28F17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A689E1-B463-6C87-5DBE-95E4EED82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B2BF-0CEA-4F4A-A6A7-62A765E8F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27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2313B-BBD1-1130-D30E-212507890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12DFF0-06BE-4872-85B4-89629C887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3C41-276E-4BA6-82F1-6FB763620F69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0A4D25-1D88-BB74-BA7D-F8B01E2A2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B42A4F-C9C8-67E3-C260-E4C712BFD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B2BF-0CEA-4F4A-A6A7-62A765E8F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37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12E571-57FA-E03D-DD81-8E90F7A68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3C41-276E-4BA6-82F1-6FB763620F69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5FB37C-DDFD-EF52-8DBC-038CFC7E2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C5481F-C90B-420F-6BA8-358698AE4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B2BF-0CEA-4F4A-A6A7-62A765E8F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772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ABFA8-C50B-BD6A-B05F-CDB41C225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E69B5A-2FEB-9C3E-B0F8-965B8376A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441B05-DECD-BC6D-281B-3D4299BE5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195048-62FD-850F-879D-8A908D108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3C41-276E-4BA6-82F1-6FB763620F69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E290E7-1CB5-BAB6-A8AD-74B4574A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923C2C-608E-22C0-24B8-398B30AFE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B2BF-0CEA-4F4A-A6A7-62A765E8F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72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45F24-40B4-D948-7916-E84D16FE9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56D7F4-5664-462F-CDCF-35D963B4B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91DDFF-9F61-1A40-209E-9A00D7ED5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0CE23B-3CF2-090A-0844-DD7569E0C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3C41-276E-4BA6-82F1-6FB763620F69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8536F4-9F98-B36F-9CD4-37DB1FA6B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24E7E9-9229-9385-BFA4-745887ACA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B2BF-0CEA-4F4A-A6A7-62A765E8F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24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454AB5-BA18-D1D1-207D-8A51D2C96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1921B9-1B82-F8AD-F0AC-59D0B9028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52A8EE-52D8-FF92-DD13-89DE043AF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33C41-276E-4BA6-82F1-6FB763620F69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A7C019-E09A-3B48-7283-29DCE4C4C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EC690D-968D-5BA5-0BAB-DFD39704D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1B2BF-0CEA-4F4A-A6A7-62A765E8F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92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sv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1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1.png"/><Relationship Id="rId5" Type="http://schemas.openxmlformats.org/officeDocument/2006/relationships/image" Target="../media/image7.JPG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DE0C-5B58-29C1-7197-D5DF245BCF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게임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BD850B-385A-66CA-5488-D48FDB46B7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2</a:t>
            </a:r>
            <a:r>
              <a:rPr lang="ko-KR" altLang="en-US" dirty="0"/>
              <a:t>차 발표</a:t>
            </a:r>
          </a:p>
        </p:txBody>
      </p:sp>
      <p:pic>
        <p:nvPicPr>
          <p:cNvPr id="13" name="오디오 12">
            <a:hlinkClick r:id="" action="ppaction://media"/>
            <a:extLst>
              <a:ext uri="{FF2B5EF4-FFF2-40B4-BE49-F238E27FC236}">
                <a16:creationId xmlns:a16="http://schemas.microsoft.com/office/drawing/2014/main" id="{D0B7180B-4A17-7308-5346-07794569318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16808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85"/>
    </mc:Choice>
    <mc:Fallback>
      <p:transition spd="slow" advTm="38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C430A11-0023-D644-1BCE-509948A1B28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11" b="971"/>
          <a:stretch/>
        </p:blipFill>
        <p:spPr>
          <a:xfrm>
            <a:off x="5353064" y="4030782"/>
            <a:ext cx="6365170" cy="236438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2B36F28-482F-9E86-1072-CE7E030B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변경된 일정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FA8882-23BC-F004-CD12-DB84FA8B5CE3}"/>
              </a:ext>
            </a:extLst>
          </p:cNvPr>
          <p:cNvSpPr/>
          <p:nvPr/>
        </p:nvSpPr>
        <p:spPr>
          <a:xfrm>
            <a:off x="6374573" y="4722974"/>
            <a:ext cx="2464627" cy="97999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래픽 15" descr="정렬 단색으로 채워진">
            <a:extLst>
              <a:ext uri="{FF2B5EF4-FFF2-40B4-BE49-F238E27FC236}">
                <a16:creationId xmlns:a16="http://schemas.microsoft.com/office/drawing/2014/main" id="{3D928CA0-6F93-1073-E245-951F21DE27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81463" y="5016286"/>
            <a:ext cx="450845" cy="393373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45C22FDB-39AD-6912-0F20-B88A0A32C86B}"/>
              </a:ext>
            </a:extLst>
          </p:cNvPr>
          <p:cNvSpPr/>
          <p:nvPr/>
        </p:nvSpPr>
        <p:spPr>
          <a:xfrm>
            <a:off x="3836736" y="4781697"/>
            <a:ext cx="1141465" cy="822984"/>
          </a:xfrm>
          <a:prstGeom prst="rightArrow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0D93BD6-7FCA-8937-E25B-13B05F570444}"/>
              </a:ext>
            </a:extLst>
          </p:cNvPr>
          <p:cNvSpPr/>
          <p:nvPr/>
        </p:nvSpPr>
        <p:spPr>
          <a:xfrm>
            <a:off x="8912087" y="5300213"/>
            <a:ext cx="2392017" cy="97999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래픽 29" descr="위쪽 화살표 단색으로 채워진">
            <a:extLst>
              <a:ext uri="{FF2B5EF4-FFF2-40B4-BE49-F238E27FC236}">
                <a16:creationId xmlns:a16="http://schemas.microsoft.com/office/drawing/2014/main" id="{9AF83F10-B9E3-B65E-5D8F-775C96FB85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74788" y="5717352"/>
            <a:ext cx="466613" cy="390373"/>
          </a:xfrm>
          <a:prstGeom prst="rect">
            <a:avLst/>
          </a:prstGeom>
        </p:spPr>
      </p:pic>
      <p:pic>
        <p:nvPicPr>
          <p:cNvPr id="14" name="그림 1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520AEF6-F648-88CA-953D-7ADDBBE542F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0881"/>
          <a:stretch/>
        </p:blipFill>
        <p:spPr>
          <a:xfrm>
            <a:off x="260049" y="1445616"/>
            <a:ext cx="6365173" cy="2364383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E3BA2A-7045-0CAF-A476-480CA67AF560}"/>
              </a:ext>
            </a:extLst>
          </p:cNvPr>
          <p:cNvSpPr/>
          <p:nvPr/>
        </p:nvSpPr>
        <p:spPr>
          <a:xfrm>
            <a:off x="9214063" y="4683127"/>
            <a:ext cx="1557132" cy="43764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오디오 20">
            <a:hlinkClick r:id="" action="ppaction://media"/>
            <a:extLst>
              <a:ext uri="{FF2B5EF4-FFF2-40B4-BE49-F238E27FC236}">
                <a16:creationId xmlns:a16="http://schemas.microsoft.com/office/drawing/2014/main" id="{4BDC32A6-EBAF-00F2-1629-F04335ED03D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523274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360"/>
    </mc:Choice>
    <mc:Fallback>
      <p:transition spd="slow" advTm="223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87E5C-BE88-CB36-A4B6-D1C821D15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진행 상황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63CBD7A5-67BE-F13C-1D5D-E4FB995ECE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4132371"/>
              </p:ext>
            </p:extLst>
          </p:nvPr>
        </p:nvGraphicFramePr>
        <p:xfrm>
          <a:off x="516835" y="1437861"/>
          <a:ext cx="11158330" cy="5221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3967">
                  <a:extLst>
                    <a:ext uri="{9D8B030D-6E8A-4147-A177-3AD203B41FA5}">
                      <a16:colId xmlns:a16="http://schemas.microsoft.com/office/drawing/2014/main" val="2367719499"/>
                    </a:ext>
                  </a:extLst>
                </a:gridCol>
                <a:gridCol w="536939">
                  <a:extLst>
                    <a:ext uri="{9D8B030D-6E8A-4147-A177-3AD203B41FA5}">
                      <a16:colId xmlns:a16="http://schemas.microsoft.com/office/drawing/2014/main" val="652126107"/>
                    </a:ext>
                  </a:extLst>
                </a:gridCol>
                <a:gridCol w="4636552">
                  <a:extLst>
                    <a:ext uri="{9D8B030D-6E8A-4147-A177-3AD203B41FA5}">
                      <a16:colId xmlns:a16="http://schemas.microsoft.com/office/drawing/2014/main" val="2406661588"/>
                    </a:ext>
                  </a:extLst>
                </a:gridCol>
                <a:gridCol w="592593">
                  <a:extLst>
                    <a:ext uri="{9D8B030D-6E8A-4147-A177-3AD203B41FA5}">
                      <a16:colId xmlns:a16="http://schemas.microsoft.com/office/drawing/2014/main" val="36004992"/>
                    </a:ext>
                  </a:extLst>
                </a:gridCol>
                <a:gridCol w="4379969">
                  <a:extLst>
                    <a:ext uri="{9D8B030D-6E8A-4147-A177-3AD203B41FA5}">
                      <a16:colId xmlns:a16="http://schemas.microsoft.com/office/drawing/2014/main" val="4185086034"/>
                    </a:ext>
                  </a:extLst>
                </a:gridCol>
                <a:gridCol w="628310">
                  <a:extLst>
                    <a:ext uri="{9D8B030D-6E8A-4147-A177-3AD203B41FA5}">
                      <a16:colId xmlns:a16="http://schemas.microsoft.com/office/drawing/2014/main" val="407632903"/>
                    </a:ext>
                  </a:extLst>
                </a:gridCol>
              </a:tblGrid>
              <a:tr h="290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주차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진행률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314073"/>
                  </a:ext>
                </a:extLst>
              </a:tr>
              <a:tr h="2900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계획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기본적인 플레이어 캐릭터의 움직임 구현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상하좌우 이동</a:t>
                      </a:r>
                      <a:r>
                        <a:rPr lang="en-US" altLang="ko-KR" sz="1100" u="none" strike="noStrike" dirty="0">
                          <a:effectLst/>
                        </a:rPr>
                        <a:t>), </a:t>
                      </a:r>
                      <a:r>
                        <a:rPr lang="ko-KR" altLang="en-US" sz="1100" u="none" strike="noStrike" dirty="0">
                          <a:effectLst/>
                        </a:rPr>
                        <a:t>선수들 생성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공 생성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100%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627"/>
                  </a:ext>
                </a:extLst>
              </a:tr>
              <a:tr h="290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완료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이동에 따른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 변경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 움직임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튕김 및 회전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미구현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652565"/>
                  </a:ext>
                </a:extLst>
              </a:tr>
              <a:tr h="2900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계획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선수들의 기초적인 인공지능 구현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공의 움직임 구현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100%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25990"/>
                  </a:ext>
                </a:extLst>
              </a:tr>
              <a:tr h="290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완료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공 던지기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줍기</a:t>
                      </a:r>
                      <a:r>
                        <a:rPr lang="en-US" altLang="ko-KR" sz="1100" u="none" strike="noStrike" dirty="0">
                          <a:effectLst/>
                        </a:rPr>
                        <a:t>, ai</a:t>
                      </a:r>
                      <a:r>
                        <a:rPr lang="ko-KR" altLang="en-US" sz="1100" u="none" strike="noStrike" dirty="0">
                          <a:effectLst/>
                        </a:rPr>
                        <a:t>가 공을 잡으면 골라인으로 달려가기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미구현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875448"/>
                  </a:ext>
                </a:extLst>
              </a:tr>
              <a:tr h="2900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계획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플레이어의 기술 사용에 따른 상태 변화 구현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632702"/>
                  </a:ext>
                </a:extLst>
              </a:tr>
              <a:tr h="290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완료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전력질주 및 태클 상태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넘어짐 상태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미구현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482965"/>
                  </a:ext>
                </a:extLst>
              </a:tr>
              <a:tr h="2900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계획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캐릭터간의 상호작용</a:t>
                      </a:r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100%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859072"/>
                  </a:ext>
                </a:extLst>
              </a:tr>
              <a:tr h="290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완료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공을 잡고 있는 상대 선수 잡기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태클 시 넘어짐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미구현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416464"/>
                  </a:ext>
                </a:extLst>
              </a:tr>
              <a:tr h="2900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계획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선수들의 인공지능 강화</a:t>
                      </a:r>
                      <a:r>
                        <a:rPr lang="en-US" altLang="ko-KR" sz="1100" u="none" strike="noStrike" dirty="0">
                          <a:effectLst/>
                        </a:rPr>
                        <a:t>1, </a:t>
                      </a:r>
                      <a:r>
                        <a:rPr lang="ko-KR" altLang="en-US" sz="1100" u="none" strike="noStrike" dirty="0">
                          <a:effectLst/>
                        </a:rPr>
                        <a:t>화면 스크롤링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30%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218108"/>
                  </a:ext>
                </a:extLst>
              </a:tr>
              <a:tr h="290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완료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스크롤링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미구현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인공지능 강화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가장 가까운 선수가 공으로 달려가기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상대팀 막기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410742"/>
                  </a:ext>
                </a:extLst>
              </a:tr>
              <a:tr h="2900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계획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캐릭터 간의 상호작용</a:t>
                      </a:r>
                      <a:r>
                        <a:rPr lang="en-US" altLang="ko-KR" sz="1100" u="none" strike="noStrike" dirty="0">
                          <a:effectLst/>
                        </a:rPr>
                        <a:t>2, </a:t>
                      </a:r>
                      <a:r>
                        <a:rPr lang="ko-KR" altLang="en-US" sz="1100" u="none" strike="noStrike" dirty="0">
                          <a:effectLst/>
                        </a:rPr>
                        <a:t>점수와 승패여부 처리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476487"/>
                  </a:ext>
                </a:extLst>
              </a:tr>
              <a:tr h="290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754782"/>
                  </a:ext>
                </a:extLst>
              </a:tr>
              <a:tr h="2900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계획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선수들의 인공지능 강화</a:t>
                      </a:r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995437"/>
                  </a:ext>
                </a:extLst>
              </a:tr>
              <a:tr h="290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031388"/>
                  </a:ext>
                </a:extLst>
              </a:tr>
              <a:tr h="2900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계획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사운드 추가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420887"/>
                  </a:ext>
                </a:extLst>
              </a:tr>
              <a:tr h="290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44245"/>
                  </a:ext>
                </a:extLst>
              </a:tr>
              <a:tr h="290075">
                <a:tc gridSpan="5"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 dirty="0">
                          <a:effectLst/>
                        </a:rPr>
                        <a:t>평균 진행률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 dirty="0">
                          <a:effectLst/>
                        </a:rPr>
                        <a:t>평균 진행률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82.50</a:t>
                      </a:r>
                      <a:r>
                        <a:rPr lang="en-US" altLang="ko-KR" sz="1100" u="none" strike="noStrike" dirty="0">
                          <a:effectLst/>
                        </a:rPr>
                        <a:t>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652133"/>
                  </a:ext>
                </a:extLst>
              </a:tr>
            </a:tbl>
          </a:graphicData>
        </a:graphic>
      </p:graphicFrame>
      <p:pic>
        <p:nvPicPr>
          <p:cNvPr id="13" name="오디오 12">
            <a:hlinkClick r:id="" action="ppaction://media"/>
            <a:extLst>
              <a:ext uri="{FF2B5EF4-FFF2-40B4-BE49-F238E27FC236}">
                <a16:creationId xmlns:a16="http://schemas.microsoft.com/office/drawing/2014/main" id="{54E0DBA0-82F0-74A8-B12A-C33CF06A133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565673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306"/>
    </mc:Choice>
    <mc:Fallback>
      <p:transition spd="slow" advTm="123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7EB0D-F8F5-E9B0-D820-B56F30E98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커밋</a:t>
            </a:r>
            <a:r>
              <a:rPr lang="ko-KR" altLang="en-US" dirty="0"/>
              <a:t> 통계</a:t>
            </a:r>
            <a:endParaRPr lang="en-US" dirty="0"/>
          </a:p>
        </p:txBody>
      </p:sp>
      <p:pic>
        <p:nvPicPr>
          <p:cNvPr id="5" name="내용 개체 틀 4" descr="텍스트, 스크린샷, 도표, 소프트웨어이(가) 표시된 사진&#10;&#10;자동 생성된 설명">
            <a:extLst>
              <a:ext uri="{FF2B5EF4-FFF2-40B4-BE49-F238E27FC236}">
                <a16:creationId xmlns:a16="http://schemas.microsoft.com/office/drawing/2014/main" id="{7DCF9E01-FF97-E995-398F-874271155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961"/>
          <a:stretch/>
        </p:blipFill>
        <p:spPr>
          <a:xfrm>
            <a:off x="998882" y="1484631"/>
            <a:ext cx="10194235" cy="5267351"/>
          </a:xfrm>
        </p:spPr>
      </p:pic>
      <p:pic>
        <p:nvPicPr>
          <p:cNvPr id="6" name="오디오 5">
            <a:hlinkClick r:id="" action="ppaction://media"/>
            <a:extLst>
              <a:ext uri="{FF2B5EF4-FFF2-40B4-BE49-F238E27FC236}">
                <a16:creationId xmlns:a16="http://schemas.microsoft.com/office/drawing/2014/main" id="{7B4818E5-38C6-2B03-F2AB-93403812344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781853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71"/>
    </mc:Choice>
    <mc:Fallback>
      <p:transition spd="slow" advTm="54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257</Words>
  <Application>Microsoft Office PowerPoint</Application>
  <PresentationFormat>와이드스크린</PresentationFormat>
  <Paragraphs>65</Paragraphs>
  <Slides>4</Slides>
  <Notes>4</Notes>
  <HiddenSlides>0</HiddenSlides>
  <MMClips>4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2D 게임 프로그래밍</vt:lpstr>
      <vt:lpstr>변경된 일정</vt:lpstr>
      <vt:lpstr>개발 진행 상황</vt:lpstr>
      <vt:lpstr>커밋 통계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주형 이</dc:creator>
  <cp:lastModifiedBy>주형 이</cp:lastModifiedBy>
  <cp:revision>53</cp:revision>
  <dcterms:created xsi:type="dcterms:W3CDTF">2023-11-10T10:45:11Z</dcterms:created>
  <dcterms:modified xsi:type="dcterms:W3CDTF">2023-11-13T06:57:27Z</dcterms:modified>
</cp:coreProperties>
</file>