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B3931-400C-496D-B78A-B2D970ABB34D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DDE8D-F023-4E47-85A0-6925A120E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527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2D</a:t>
            </a:r>
            <a:r>
              <a:rPr lang="ko-KR" altLang="en-US" dirty="0"/>
              <a:t>게임 프로그래밍 </a:t>
            </a:r>
            <a:r>
              <a:rPr lang="en-US" altLang="ko-KR" dirty="0"/>
              <a:t>3</a:t>
            </a:r>
            <a:r>
              <a:rPr lang="ko-KR" altLang="en-US" dirty="0"/>
              <a:t>차 발표 시작하겠습니다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DDE8D-F023-4E47-85A0-6925A120E3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83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 진척도는 다음과 같습니다</a:t>
            </a:r>
            <a:r>
              <a:rPr lang="en-US" altLang="ko-KR" dirty="0"/>
              <a:t>. </a:t>
            </a:r>
            <a:r>
              <a:rPr lang="ko-KR" altLang="en-US" dirty="0"/>
              <a:t>상태 변화와 캐릭터 컨트롤은 모두 구현했지만 인공지능은 아직 완성도가 조금 떨어지고</a:t>
            </a:r>
            <a:r>
              <a:rPr lang="en-US" altLang="ko-KR" dirty="0"/>
              <a:t>, </a:t>
            </a:r>
            <a:r>
              <a:rPr lang="ko-KR" altLang="en-US" dirty="0"/>
              <a:t>난이도를 선택할 수 있는 기능도 넣지 못했습니다</a:t>
            </a:r>
            <a:r>
              <a:rPr lang="en-US" altLang="ko-KR" dirty="0"/>
              <a:t>. </a:t>
            </a:r>
            <a:r>
              <a:rPr lang="ko-KR" altLang="en-US" dirty="0"/>
              <a:t>경기시간은 아직 구현하지 못해서 어느 한쪽 팀이 </a:t>
            </a:r>
            <a:r>
              <a:rPr lang="en-US" altLang="ko-KR" dirty="0"/>
              <a:t>10</a:t>
            </a:r>
            <a:r>
              <a:rPr lang="ko-KR" altLang="en-US" dirty="0"/>
              <a:t>점을 </a:t>
            </a:r>
            <a:r>
              <a:rPr lang="ko-KR" altLang="en-US" dirty="0" err="1"/>
              <a:t>획득할시</a:t>
            </a:r>
            <a:r>
              <a:rPr lang="ko-KR" altLang="en-US" dirty="0"/>
              <a:t> 게임이 </a:t>
            </a:r>
            <a:r>
              <a:rPr lang="ko-KR" altLang="en-US" dirty="0" err="1"/>
              <a:t>종료되는걸로</a:t>
            </a:r>
            <a:r>
              <a:rPr lang="ko-KR" altLang="en-US" dirty="0"/>
              <a:t> 대체했습니다</a:t>
            </a:r>
            <a:r>
              <a:rPr lang="en-US" altLang="ko-KR" dirty="0"/>
              <a:t>. </a:t>
            </a:r>
            <a:r>
              <a:rPr lang="ko-KR" altLang="en-US" dirty="0"/>
              <a:t>그리고 사운드도 넣지 못했습니다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DDE8D-F023-4E47-85A0-6925A120E3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72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통계는 다음과 같습니다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인터뷰는 못했기 때문에 플레이 영상으로 대체하면서 마무리 하겠습니다</a:t>
            </a:r>
            <a:r>
              <a:rPr lang="en-US" altLang="ko-KR" dirty="0"/>
              <a:t>. </a:t>
            </a:r>
            <a:r>
              <a:rPr lang="ko-KR" altLang="en-US" dirty="0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DDDE8D-F023-4E47-85A0-6925A120E3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57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0A2DC-6D55-93A2-6B0E-C3AC0097E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28EBF4-A8D9-559A-120B-5D0F1D9F9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67CAF-B8C7-7B08-A3A8-EE96CD3C4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01E33-E423-B820-2202-AFB1E1DB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CA99B-A121-CBE0-6ECB-6EBF5C67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55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0AF829-796D-9F5A-A88F-D4CB5575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0BAAD3-2E03-45E3-9533-4622C75C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B71CE-646C-A204-8BCB-9290FC72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6C5EB2-E486-6F95-318B-3663B73AC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1E8D70-F8A1-2ACA-96F5-0CAF8AEB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53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6CDBA0-50F4-7FCA-AC57-56539B21FE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01CE9-936A-AE89-ACEF-AC5576EEE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45971-51EB-3376-8DE6-7CD2BBEC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4D53F6-CAA5-B01A-5F4F-3768F0FA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C7F32F-9FAA-7472-AD4E-483E83B4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4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AD2F1-819F-3818-65B9-7518A5BA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8ADE0-7276-721A-DD75-6CC4F78C4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BC0E2A-A94C-E88E-05E1-85027E6C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C0632-D068-9029-6785-E53398F79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0A605-8366-C4B4-B7BC-48F9039C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79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9F46C-EAA7-861B-0861-37DA6B2F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25B934-9FD2-74B2-B7D0-9A723999A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99286-55C0-E0E8-8BA0-A1AC0B2F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D87793-3102-BDE1-E194-29C94DC7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6191EE-A011-8CA3-4E0A-AFC36CF3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5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447A0-9D50-F3D3-954F-E9BA944C4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CA35B-8F44-08F4-B39E-37190C0C8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CF8542-F111-B038-86FB-78075930D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098D9A-210A-12C3-1F1D-EEA00792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F7F67E-A4B5-C807-410B-43C1C98BC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AF031-5549-8FA2-5F9E-7B243690A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15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F3DEA-AF0C-63E7-B492-08FBA91DA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DD78D7-AF64-F4DD-CF68-F99130157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149A45-64F8-8BBC-BCDC-79C2F48F6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C2106D-8C0D-9359-8801-19DC1B247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40CD73-019B-15B4-327C-6CE8BA017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F1AA0A-2236-3A06-7739-241DF501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A8D91F-6E3F-F866-24BC-918FE6FE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BA2023-C69C-C3E6-153F-3759FAE93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42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C4727-7CA3-EA29-CBC8-004D4AEE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36B488-E4EB-9443-ED3A-33D55913E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70A8A-5A85-55D1-2AB3-894D31FC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835FDC-F82F-8A69-0DFB-E5B71DC2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59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DF9952-B46B-5218-7608-1A29DC0A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BC8FA3-A6AB-3B79-8E92-94355B9A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F00CB3-C0EF-39AF-89E3-711E7322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05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CEA20F-E36C-61CD-FDDA-D65924FB9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D015F4-8867-89AA-73C5-CA5C23F3D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717B0-0AAD-E7C7-38A4-4100C37F5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F1B347-1AD4-F3EF-B818-508CBBC2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C7B36-88BF-5066-9636-FE7364EB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94E6F-1136-DD11-2DD5-29149C7F1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9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2544B-045E-A42D-BE5E-8338CC40A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A35620-4B05-72BA-76E9-1F72780AE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3D47A9-FE9E-7F6A-A414-D6D89436D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67745F-A269-1780-385B-DEC255DD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9838DC-51BF-9314-3494-F01577FFF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857A1-8CAE-DF23-E248-51E48454A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28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3C879D-E3F1-16C8-3547-77271BBAD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0BAB2B-6FD4-BD1F-3538-DA51B57D5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181A2-1021-6B17-E5DD-FB8765B5E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3C7E6-4012-4C42-A7FF-D617057DC4A1}" type="datetimeFigureOut">
              <a:rPr lang="ko-KR" altLang="en-US" smtClean="0"/>
              <a:t>2023-12-03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38184-1838-0CA3-C621-527C33375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5C5BE-64EF-3350-CB38-DBDCEA3E4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A89BE-9E09-44F7-B9B5-3273308FA8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52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A4FF5-08B9-9505-10F6-A4AE8C046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1427DA-61F2-2747-0D56-67EB70134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3</a:t>
            </a:r>
            <a:r>
              <a:rPr lang="ko-KR" altLang="en-US" dirty="0"/>
              <a:t>차 발표</a:t>
            </a:r>
          </a:p>
        </p:txBody>
      </p:sp>
      <p:pic>
        <p:nvPicPr>
          <p:cNvPr id="7" name="오디오 6">
            <a:hlinkClick r:id="" action="ppaction://media"/>
            <a:extLst>
              <a:ext uri="{FF2B5EF4-FFF2-40B4-BE49-F238E27FC236}">
                <a16:creationId xmlns:a16="http://schemas.microsoft.com/office/drawing/2014/main" id="{42A7855D-9067-3B9F-023B-2D32B8CBE5B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7593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58"/>
    </mc:Choice>
    <mc:Fallback>
      <p:transition spd="slow" advTm="50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A9B04-D6AD-FA83-79CE-95973FB9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진척도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23A9494-F042-5851-7EFC-5E228AC6F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391306"/>
              </p:ext>
            </p:extLst>
          </p:nvPr>
        </p:nvGraphicFramePr>
        <p:xfrm>
          <a:off x="838200" y="1690689"/>
          <a:ext cx="10515601" cy="426477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4291">
                  <a:extLst>
                    <a:ext uri="{9D8B030D-6E8A-4147-A177-3AD203B41FA5}">
                      <a16:colId xmlns:a16="http://schemas.microsoft.com/office/drawing/2014/main" val="3624923757"/>
                    </a:ext>
                  </a:extLst>
                </a:gridCol>
                <a:gridCol w="4070416">
                  <a:extLst>
                    <a:ext uri="{9D8B030D-6E8A-4147-A177-3AD203B41FA5}">
                      <a16:colId xmlns:a16="http://schemas.microsoft.com/office/drawing/2014/main" val="4020580570"/>
                    </a:ext>
                  </a:extLst>
                </a:gridCol>
                <a:gridCol w="4070416">
                  <a:extLst>
                    <a:ext uri="{9D8B030D-6E8A-4147-A177-3AD203B41FA5}">
                      <a16:colId xmlns:a16="http://schemas.microsoft.com/office/drawing/2014/main" val="2507217842"/>
                    </a:ext>
                  </a:extLst>
                </a:gridCol>
                <a:gridCol w="770478">
                  <a:extLst>
                    <a:ext uri="{9D8B030D-6E8A-4147-A177-3AD203B41FA5}">
                      <a16:colId xmlns:a16="http://schemas.microsoft.com/office/drawing/2014/main" val="3464863904"/>
                    </a:ext>
                  </a:extLst>
                </a:gridCol>
              </a:tblGrid>
              <a:tr h="4756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내용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목표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 err="1">
                          <a:effectLst/>
                        </a:rPr>
                        <a:t>미구현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진척도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380982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상태변화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달리기</a:t>
                      </a:r>
                      <a:r>
                        <a:rPr lang="en-US" altLang="ko-KR" sz="14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b="0" u="none" strike="noStrike" dirty="0">
                          <a:effectLst/>
                        </a:rPr>
                        <a:t>태클</a:t>
                      </a:r>
                      <a:r>
                        <a:rPr lang="en-US" altLang="ko-KR" sz="14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b="0" u="none" strike="noStrike" dirty="0">
                          <a:effectLst/>
                        </a:rPr>
                        <a:t>넘어짐 등 상태 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effectLst/>
                        </a:rPr>
                        <a:t>100%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554332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캐릭터 컨트롤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u="none" strike="noStrike" dirty="0">
                          <a:effectLst/>
                        </a:rPr>
                        <a:t>8</a:t>
                      </a:r>
                      <a:r>
                        <a:rPr lang="ko-KR" altLang="en-US" sz="1400" b="0" u="none" strike="noStrike" dirty="0">
                          <a:effectLst/>
                        </a:rPr>
                        <a:t>방향 이동</a:t>
                      </a:r>
                      <a:r>
                        <a:rPr lang="en-US" altLang="ko-KR" sz="14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b="0" u="none" strike="noStrike" dirty="0">
                          <a:effectLst/>
                        </a:rPr>
                        <a:t>클릭 위치로 공 던지기 또는 태클</a:t>
                      </a:r>
                      <a:r>
                        <a:rPr lang="en-US" altLang="ko-KR" sz="1400" b="0" u="none" strike="noStrike" dirty="0">
                          <a:effectLst/>
                        </a:rPr>
                        <a:t>, </a:t>
                      </a:r>
                      <a:br>
                        <a:rPr lang="en-US" altLang="ko-KR" sz="1400" b="0" u="none" strike="noStrike" dirty="0">
                          <a:effectLst/>
                        </a:rPr>
                      </a:br>
                      <a:r>
                        <a:rPr lang="ko-KR" altLang="en-US" sz="1400" b="0" u="none" strike="noStrike" dirty="0" err="1">
                          <a:effectLst/>
                        </a:rPr>
                        <a:t>스패이스로</a:t>
                      </a:r>
                      <a:r>
                        <a:rPr lang="ko-KR" altLang="en-US" sz="1400" b="0" u="none" strike="noStrike" dirty="0">
                          <a:effectLst/>
                        </a:rPr>
                        <a:t> 잡기</a:t>
                      </a:r>
                      <a:r>
                        <a:rPr lang="en-US" altLang="ko-KR" sz="1400" b="0" u="none" strike="noStrike" dirty="0">
                          <a:effectLst/>
                        </a:rPr>
                        <a:t>, </a:t>
                      </a:r>
                      <a:r>
                        <a:rPr lang="ko-KR" altLang="en-US" sz="1400" b="0" u="none" strike="noStrike" dirty="0" err="1">
                          <a:effectLst/>
                        </a:rPr>
                        <a:t>쉬프트키로</a:t>
                      </a:r>
                      <a:r>
                        <a:rPr lang="ko-KR" altLang="en-US" sz="1400" b="0" u="none" strike="noStrike" dirty="0">
                          <a:effectLst/>
                        </a:rPr>
                        <a:t> 전력질주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effectLst/>
                        </a:rPr>
                        <a:t>100%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110470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인공지능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상황에 따른 달리기</a:t>
                      </a:r>
                      <a:r>
                        <a:rPr lang="en-US" altLang="ko-KR" sz="1400" b="0" u="none" strike="noStrike">
                          <a:effectLst/>
                        </a:rPr>
                        <a:t>, </a:t>
                      </a:r>
                      <a:r>
                        <a:rPr lang="ko-KR" altLang="en-US" sz="1400" b="0" u="none" strike="noStrike">
                          <a:effectLst/>
                        </a:rPr>
                        <a:t>태클</a:t>
                      </a:r>
                      <a:r>
                        <a:rPr lang="en-US" altLang="ko-KR" sz="1400" b="0" u="none" strike="noStrike">
                          <a:effectLst/>
                        </a:rPr>
                        <a:t>, </a:t>
                      </a:r>
                      <a:r>
                        <a:rPr lang="ko-KR" altLang="en-US" sz="1400" b="0" u="none" strike="noStrike">
                          <a:effectLst/>
                        </a:rPr>
                        <a:t>넘어짐 등 상태 변화</a:t>
                      </a:r>
                      <a:r>
                        <a:rPr lang="en-US" altLang="ko-KR" sz="1400" b="0" u="none" strike="noStrike">
                          <a:effectLst/>
                        </a:rPr>
                        <a:t>,</a:t>
                      </a:r>
                      <a:br>
                        <a:rPr lang="en-US" altLang="ko-KR" sz="1400" b="0" u="none" strike="noStrike">
                          <a:effectLst/>
                        </a:rPr>
                      </a:br>
                      <a:r>
                        <a:rPr lang="ko-KR" altLang="en-US" sz="1400" b="0" u="none" strike="noStrike">
                          <a:effectLst/>
                        </a:rPr>
                        <a:t>팀에게 공 패스하기</a:t>
                      </a:r>
                      <a:r>
                        <a:rPr lang="en-US" altLang="ko-KR" sz="1400" b="0" u="none" strike="noStrike">
                          <a:effectLst/>
                        </a:rPr>
                        <a:t>, </a:t>
                      </a:r>
                      <a:r>
                        <a:rPr lang="ko-KR" altLang="en-US" sz="1400" b="0" u="none" strike="noStrike">
                          <a:effectLst/>
                        </a:rPr>
                        <a:t>공을 든 적팀 잡기 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태클을 걸 수 있음에도 걸지 </a:t>
                      </a:r>
                      <a:r>
                        <a:rPr lang="ko-KR" altLang="en-US" sz="1400" b="0" u="none" strike="noStrike" dirty="0" err="1">
                          <a:effectLst/>
                        </a:rPr>
                        <a:t>않을때가</a:t>
                      </a:r>
                      <a:r>
                        <a:rPr lang="ko-KR" altLang="en-US" sz="1400" b="0" u="none" strike="noStrike" dirty="0">
                          <a:effectLst/>
                        </a:rPr>
                        <a:t> 있음</a:t>
                      </a:r>
                      <a:r>
                        <a:rPr lang="en-US" altLang="ko-KR" sz="1400" b="0" u="none" strike="noStrike" dirty="0">
                          <a:effectLst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effectLst/>
                        </a:rPr>
                        <a:t>70%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597946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난이도 조절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달리기 속도</a:t>
                      </a:r>
                      <a:r>
                        <a:rPr lang="en-US" altLang="ko-KR" sz="1400" b="0" u="none" strike="noStrike">
                          <a:effectLst/>
                        </a:rPr>
                        <a:t>, </a:t>
                      </a:r>
                      <a:r>
                        <a:rPr lang="ko-KR" altLang="en-US" sz="1400" b="0" u="none" strike="noStrike">
                          <a:effectLst/>
                        </a:rPr>
                        <a:t>체력</a:t>
                      </a:r>
                      <a:r>
                        <a:rPr lang="en-US" altLang="ko-KR" sz="1400" b="0" u="none" strike="noStrike">
                          <a:effectLst/>
                        </a:rPr>
                        <a:t>, ai </a:t>
                      </a:r>
                      <a:r>
                        <a:rPr lang="ko-KR" altLang="en-US" sz="1400" b="0" u="none" strike="noStrike">
                          <a:effectLst/>
                        </a:rPr>
                        <a:t>등을 조절하여 난이도 조절</a:t>
                      </a:r>
                      <a:r>
                        <a:rPr lang="en-US" altLang="ko-KR" sz="1400" b="0" u="none" strike="noStrike">
                          <a:effectLst/>
                        </a:rPr>
                        <a:t>,</a:t>
                      </a:r>
                      <a:br>
                        <a:rPr lang="en-US" altLang="ko-KR" sz="1400" b="0" u="none" strike="noStrike">
                          <a:effectLst/>
                        </a:rPr>
                      </a:br>
                      <a:r>
                        <a:rPr lang="ko-KR" altLang="en-US" sz="1400" b="0" u="none" strike="noStrike">
                          <a:effectLst/>
                        </a:rPr>
                        <a:t>쉬움</a:t>
                      </a:r>
                      <a:r>
                        <a:rPr lang="en-US" altLang="ko-KR" sz="1400" b="0" u="none" strike="noStrike">
                          <a:effectLst/>
                        </a:rPr>
                        <a:t>, </a:t>
                      </a:r>
                      <a:r>
                        <a:rPr lang="ko-KR" altLang="en-US" sz="1400" b="0" u="none" strike="noStrike">
                          <a:effectLst/>
                        </a:rPr>
                        <a:t>보통</a:t>
                      </a:r>
                      <a:r>
                        <a:rPr lang="en-US" altLang="ko-KR" sz="1400" b="0" u="none" strike="noStrike">
                          <a:effectLst/>
                        </a:rPr>
                        <a:t>, </a:t>
                      </a:r>
                      <a:r>
                        <a:rPr lang="ko-KR" altLang="en-US" sz="1400" b="0" u="none" strike="noStrike">
                          <a:effectLst/>
                        </a:rPr>
                        <a:t>어려움 난이도 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난이도 선택 </a:t>
                      </a:r>
                      <a:r>
                        <a:rPr lang="ko-KR" altLang="en-US" sz="1400" b="0" u="none" strike="noStrike" dirty="0" err="1">
                          <a:effectLst/>
                        </a:rPr>
                        <a:t>미구현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effectLst/>
                        </a:rPr>
                        <a:t>50%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73495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게임 진행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400" b="0" u="none" strike="noStrike">
                          <a:effectLst/>
                        </a:rPr>
                        <a:t>11 vs 11, </a:t>
                      </a:r>
                      <a:r>
                        <a:rPr lang="ko-KR" altLang="en-US" sz="1400" b="0" u="none" strike="noStrike">
                          <a:effectLst/>
                        </a:rPr>
                        <a:t>경기시간 </a:t>
                      </a:r>
                      <a:r>
                        <a:rPr lang="en-US" altLang="ko-KR" sz="1400" b="0" u="none" strike="noStrike">
                          <a:effectLst/>
                        </a:rPr>
                        <a:t>10</a:t>
                      </a:r>
                      <a:r>
                        <a:rPr lang="ko-KR" altLang="en-US" sz="1400" b="0" u="none" strike="noStrike">
                          <a:effectLst/>
                        </a:rPr>
                        <a:t>분</a:t>
                      </a:r>
                      <a:r>
                        <a:rPr lang="en-US" altLang="ko-KR" sz="1400" b="0" u="none" strike="noStrike">
                          <a:effectLst/>
                        </a:rPr>
                        <a:t>, </a:t>
                      </a:r>
                      <a:r>
                        <a:rPr lang="ko-KR" altLang="en-US" sz="1400" b="0" u="none" strike="noStrike">
                          <a:effectLst/>
                        </a:rPr>
                        <a:t>승패여부 처리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경기시간 제한 </a:t>
                      </a:r>
                      <a:r>
                        <a:rPr lang="ko-KR" altLang="en-US" sz="1400" b="0" u="none" strike="noStrike" dirty="0" err="1">
                          <a:effectLst/>
                        </a:rPr>
                        <a:t>미구현</a:t>
                      </a:r>
                      <a:r>
                        <a:rPr lang="en-US" altLang="ko-KR" sz="1400" b="0" u="none" strike="noStrike" dirty="0">
                          <a:effectLst/>
                        </a:rPr>
                        <a:t>, 10</a:t>
                      </a:r>
                      <a:r>
                        <a:rPr lang="ko-KR" altLang="en-US" sz="1400" b="0" u="none" strike="noStrike" dirty="0">
                          <a:effectLst/>
                        </a:rPr>
                        <a:t>점을 먼저 얻으면 승리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effectLst/>
                        </a:rPr>
                        <a:t>60%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611505"/>
                  </a:ext>
                </a:extLst>
              </a:tr>
              <a:tr h="63152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u="none" strike="noStrike" dirty="0">
                          <a:effectLst/>
                        </a:rPr>
                        <a:t>사운드 추가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>
                          <a:effectLst/>
                        </a:rPr>
                        <a:t>다양한 효과음 추가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u="none" strike="noStrike" dirty="0">
                          <a:effectLst/>
                        </a:rPr>
                        <a:t>사운드 없음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u="none" strike="noStrike" dirty="0">
                          <a:effectLst/>
                        </a:rPr>
                        <a:t>0%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596638"/>
                  </a:ext>
                </a:extLst>
              </a:tr>
            </a:tbl>
          </a:graphicData>
        </a:graphic>
      </p:graphicFrame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A0CFD7C0-8016-18F4-677E-30A6A97C8D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92132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049"/>
    </mc:Choice>
    <mc:Fallback>
      <p:transition spd="slow" advTm="420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52159AD0-AA69-2DF5-CA7B-045FE38D3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41" y="1497028"/>
            <a:ext cx="9852059" cy="49958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B47C9C3-21F7-9059-67F2-A02A4845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통계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7011190-D8DB-317D-1F7B-D9ED029BB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546221"/>
              </p:ext>
            </p:extLst>
          </p:nvPr>
        </p:nvGraphicFramePr>
        <p:xfrm>
          <a:off x="519458" y="2405670"/>
          <a:ext cx="2530588" cy="4193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1431">
                  <a:extLst>
                    <a:ext uri="{9D8B030D-6E8A-4147-A177-3AD203B41FA5}">
                      <a16:colId xmlns:a16="http://schemas.microsoft.com/office/drawing/2014/main" val="31603982"/>
                    </a:ext>
                  </a:extLst>
                </a:gridCol>
                <a:gridCol w="1299157">
                  <a:extLst>
                    <a:ext uri="{9D8B030D-6E8A-4147-A177-3AD203B41FA5}">
                      <a16:colId xmlns:a16="http://schemas.microsoft.com/office/drawing/2014/main" val="4125289788"/>
                    </a:ext>
                  </a:extLst>
                </a:gridCol>
              </a:tblGrid>
              <a:tr h="5241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주</a:t>
                      </a:r>
                      <a:endParaRPr lang="ko-KR" altLang="en-US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커밋</a:t>
                      </a:r>
                      <a:r>
                        <a:rPr lang="ko-KR" altLang="en-US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 횟수</a:t>
                      </a:r>
                      <a:endParaRPr lang="ko-KR" altLang="en-US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72830"/>
                  </a:ext>
                </a:extLst>
              </a:tr>
              <a:tr h="52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15</a:t>
                      </a:r>
                      <a:r>
                        <a:rPr lang="ko-KR" altLang="en-US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30</a:t>
                      </a:r>
                      <a:endParaRPr lang="en-US" altLang="ko-KR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738216"/>
                  </a:ext>
                </a:extLst>
              </a:tr>
              <a:tr h="52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22</a:t>
                      </a:r>
                      <a:r>
                        <a:rPr lang="ko-KR" altLang="en-US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8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13</a:t>
                      </a:r>
                      <a:endParaRPr lang="en-US" altLang="ko-KR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511659"/>
                  </a:ext>
                </a:extLst>
              </a:tr>
              <a:tr h="52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10</a:t>
                      </a:r>
                      <a:r>
                        <a:rPr lang="ko-KR" altLang="en-US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29</a:t>
                      </a:r>
                      <a:r>
                        <a:rPr lang="ko-KR" altLang="en-US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8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5</a:t>
                      </a:r>
                      <a:endParaRPr lang="en-US" altLang="ko-KR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066745"/>
                  </a:ext>
                </a:extLst>
              </a:tr>
              <a:tr h="52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05</a:t>
                      </a:r>
                      <a:r>
                        <a:rPr lang="ko-KR" altLang="en-US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ko-KR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15922"/>
                  </a:ext>
                </a:extLst>
              </a:tr>
              <a:tr h="52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12</a:t>
                      </a:r>
                      <a:r>
                        <a:rPr lang="ko-KR" altLang="en-US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8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altLang="ko-KR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289824"/>
                  </a:ext>
                </a:extLst>
              </a:tr>
              <a:tr h="52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19</a:t>
                      </a:r>
                      <a:r>
                        <a:rPr lang="ko-KR" altLang="en-US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8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altLang="ko-KR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1618"/>
                  </a:ext>
                </a:extLst>
              </a:tr>
              <a:tr h="52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11</a:t>
                      </a:r>
                      <a:r>
                        <a:rPr lang="ko-KR" altLang="en-US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월 </a:t>
                      </a:r>
                      <a:r>
                        <a:rPr lang="en-US" altLang="ko-KR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26</a:t>
                      </a:r>
                      <a:r>
                        <a:rPr lang="ko-KR" altLang="en-US" sz="1800" b="1" u="none" strike="noStrike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일</a:t>
                      </a:r>
                      <a:endParaRPr lang="ko-KR" altLang="en-US" sz="1800" b="1" i="0" u="none" strike="noStrike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15</a:t>
                      </a:r>
                      <a:endParaRPr lang="en-US" altLang="ko-KR" sz="1800" b="1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6940840"/>
                  </a:ext>
                </a:extLst>
              </a:tr>
            </a:tbl>
          </a:graphicData>
        </a:graphic>
      </p:graphicFrame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AA1EBC36-2FA6-067B-F9FD-36AA0DDD26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18750" t="-118750" r="-118750" b="-118750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13941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207"/>
    </mc:Choice>
    <mc:Fallback>
      <p:transition spd="slow" advTm="172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246</Words>
  <Application>Microsoft Office PowerPoint</Application>
  <PresentationFormat>와이드스크린</PresentationFormat>
  <Paragraphs>53</Paragraphs>
  <Slides>3</Slides>
  <Notes>3</Notes>
  <HiddenSlides>0</HiddenSlides>
  <MMClips>3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2D 게임 프로그래밍</vt:lpstr>
      <vt:lpstr>개발 진척도</vt:lpstr>
      <vt:lpstr>커밋 통계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주형 이</dc:creator>
  <cp:lastModifiedBy>주형 이</cp:lastModifiedBy>
  <cp:revision>21</cp:revision>
  <dcterms:created xsi:type="dcterms:W3CDTF">2023-12-02T09:37:36Z</dcterms:created>
  <dcterms:modified xsi:type="dcterms:W3CDTF">2023-12-03T04:26:43Z</dcterms:modified>
</cp:coreProperties>
</file>