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63" r:id="rId6"/>
    <p:sldId id="265" r:id="rId7"/>
    <p:sldId id="268" r:id="rId8"/>
    <p:sldId id="270" r:id="rId9"/>
    <p:sldId id="271" r:id="rId10"/>
    <p:sldId id="269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1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13FF7-B191-444F-9256-DD61670ABDD6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6B51-EBBC-4692-A2EA-302B3267F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2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B6B51-EBBC-4692-A2EA-302B3267FE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3C7AD-2145-F399-885B-CBF66DCC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C9AD2-B23F-13FA-43CA-915A5EA3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F9A4A-7BCF-D795-66F1-58379487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BF565-1118-1DBE-BBE6-27B79151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DCE2-9C37-0F29-1805-0DF03AA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3E9D-EED6-28A0-E2F8-7948A7F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0CF90-11EE-3C75-01E9-CD6F89B4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F66F-B511-E6C3-F075-67E6DD65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990E9-B328-4D60-9A65-CFDF02D3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88F5-22CF-8209-59C7-9CE0C8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AA9B2-1DED-A8F4-8C9F-8D03F86B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B7BDE-FF52-E22A-9112-59068EFF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54426-418F-A0AE-09C8-8174717F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E7495-F8AF-BD8D-9CE4-6E6CB03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75AF8-AE7E-65E6-D576-5DF9255C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9B3C-2E33-2B9D-0E8C-9A3F856F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BD3F-E57F-579D-E554-FD86AB20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8055D-769B-CD53-3ED2-E1A3154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EC254-DFAE-EF31-6AA9-5A34249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CD191-3A71-ACBA-FA8B-A8E229C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8D92-8996-784C-CE76-A01256F0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D0E9A-7D1C-B0D6-CDB1-6A01584F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18C56-43DC-9ED0-21A6-3D05784E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8AAB-E8C4-2DFA-3076-777A970C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D427-FFDB-DB22-6BD7-9E8F5B6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94BB-D9B6-A207-3C81-B502B76A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F1C5A-D47E-A745-E905-F605193E6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22141-CB4B-B284-0095-88946DC2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9F4F8-F23F-2D16-26E7-D19DE8DB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81D54-E67A-3746-002E-04EB0D8C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A0FF-DA22-B555-6E6A-664AB38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5342-35FC-C0EE-A0EB-B1707644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4CEE9-AAC9-CAF7-D251-86E03FEE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854D9-43E5-217A-4B12-13C48FB4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A0A57F-8596-ED89-A8A0-34E85DDA4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0FB53C-61D8-55BD-50A9-2568B5DD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01E624-9381-7355-3E20-11FC7A62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D8433-F221-4AF2-3543-21990A82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571ED-64EE-4605-7DE2-DB6C9A5C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9444-CCBF-D20F-8191-ABFEBEB3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CFAB6-819C-C7A7-5C4D-5790BD5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42C55-37DB-59A4-A5E3-E6FB8923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9ECEF-5D07-27F0-2C07-08B963C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BBB58-6DC8-D142-2C42-FE60B86A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92E70-36DF-8F8B-2F90-87F38E5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4C4C9-6540-2AEE-42AB-B15E7AD9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FF28-A518-7767-DBD8-BC4093A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7824B-24C5-F9AF-42F6-5DCA7436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BD6D1-ACD1-3B77-8626-F5BD9500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7C167-E2A8-B2BC-FA00-738E095D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E2EDD-E6D4-6499-995E-649E429E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D2F91-3921-0235-628A-AE005BE5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8DC4-3C40-7D6F-DA5C-B9F3F60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D6F82-F6BA-4F7A-5A7F-58EAF9EDE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46AAA-47C1-BCC0-4F05-848E6050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1DC93-20B6-2B22-6541-74E09F8A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E9866-F7C7-FDE2-831F-629A1FB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C3330-D2B2-0752-9326-29391D53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F430F2-7FDB-4307-E4B9-9BDBBD79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43186-499F-CB28-A063-CA72453B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F058E-73E4-7A6F-4096-175D0FBC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C0CD-768F-4111-8120-6CF84E203322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6CD-C3DF-BC82-372E-F81109BF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78B48-F3EB-63C7-EE57-571CE873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9F41-ED07-438C-B688-1A9865925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3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kr/%EC%9D%B4%EB%AF%B8%EC%A7%80/%EB%AF%B8%EC%8B%9D%EC%B6%95%EA%B5%AC%EC%9E%A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llhere.com/ko/wallpaper/362835" TargetMode="External"/><Relationship Id="rId4" Type="http://schemas.openxmlformats.org/officeDocument/2006/relationships/hyperlink" Target="https://www.youtube.com/watch?v=mkYFP3n2LX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71990-0667-4B10-35A5-27EEDD34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및 </a:t>
            </a:r>
            <a:r>
              <a:rPr lang="en-US" altLang="ko-KR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7F9D-0A29-93FE-1DD0-54BB7EAC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 크기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경기장 크기</a:t>
            </a:r>
            <a:r>
              <a:rPr lang="en-US" altLang="ko-KR" dirty="0"/>
              <a:t>(w, h): 20, 10(</a:t>
            </a:r>
            <a:r>
              <a:rPr lang="ko-KR" altLang="en-US" dirty="0"/>
              <a:t>미식축구 경기장 이미지 사용 예정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화면에 보이는 영역</a:t>
            </a:r>
            <a:r>
              <a:rPr lang="en-US" altLang="ko-KR" dirty="0"/>
              <a:t>(w, h): </a:t>
            </a:r>
            <a:r>
              <a:rPr lang="ko-KR" altLang="en-US" dirty="0"/>
              <a:t>최대 </a:t>
            </a:r>
            <a:r>
              <a:rPr lang="en-US" altLang="ko-KR" dirty="0"/>
              <a:t>10, 5</a:t>
            </a:r>
          </a:p>
          <a:p>
            <a:r>
              <a:rPr lang="ko-KR" altLang="en-US" dirty="0"/>
              <a:t>공이 화면 밖에 있는 경우 공의 위치를 화살표로 표시</a:t>
            </a:r>
            <a:endParaRPr lang="en-US" altLang="ko-KR" dirty="0"/>
          </a:p>
          <a:p>
            <a:r>
              <a:rPr lang="ko-KR" altLang="en-US" dirty="0"/>
              <a:t>화면에 미니맵 표시</a:t>
            </a:r>
            <a:endParaRPr lang="en-US" altLang="ko-KR" dirty="0"/>
          </a:p>
          <a:p>
            <a:r>
              <a:rPr lang="ko-KR" altLang="en-US" dirty="0"/>
              <a:t>미니맵에 다른 색의 점으로 선수들의 위치와 공의 위치 표시</a:t>
            </a:r>
            <a:endParaRPr lang="en-US" altLang="ko-KR" dirty="0"/>
          </a:p>
          <a:p>
            <a:r>
              <a:rPr lang="ko-KR" altLang="en-US" dirty="0"/>
              <a:t>화면 상단 점수 및 남은 시간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7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5CE9-BC21-8EC6-C7A5-82BE04B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192EB-FE5E-D05A-CC67-4473EA08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미식축구경기장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https://www.istockphoto.com/kr/%EC%9D%B4%EB%AF%B8%EC%A7%80/%EB%AF%B8%EC%8B%9D%EC%B6%95%EA%B5%AC%EC%9E%A5</a:t>
            </a:r>
            <a:r>
              <a:rPr lang="en-US" altLang="ko-KR" dirty="0"/>
              <a:t> (</a:t>
            </a:r>
            <a:r>
              <a:rPr lang="ko-KR" altLang="en-US" dirty="0"/>
              <a:t>미리보기 이미지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경기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https://www.youtube.com/watch?v=mkYFP3n2LXc</a:t>
            </a:r>
            <a:r>
              <a:rPr lang="en-US" altLang="ko-KR" dirty="0"/>
              <a:t> (</a:t>
            </a:r>
            <a:r>
              <a:rPr lang="ko-KR" altLang="en-US" dirty="0"/>
              <a:t>스크린샷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럭비 태클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https://wallhere.com/ko/wallpaper/362835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EA35-34CA-02D1-CA6E-119DC6A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23FFE-F4D5-430B-AA3B-76DA619D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19753"/>
            <a:ext cx="5257800" cy="3857210"/>
          </a:xfrm>
        </p:spPr>
        <p:txBody>
          <a:bodyPr>
            <a:normAutofit/>
          </a:bodyPr>
          <a:lstStyle/>
          <a:p>
            <a:r>
              <a:rPr lang="ko-KR" altLang="en-US" dirty="0"/>
              <a:t>럭비와 미식축구를 바탕으로 누구나 가볍게 즐길 수 있도록 간소화된 경기 방식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 descr="잔디, 운동 경기, 스포츠, 인공 잔디이(가) 표시된 사진&#10;&#10;자동 생성된 설명">
            <a:extLst>
              <a:ext uri="{FF2B5EF4-FFF2-40B4-BE49-F238E27FC236}">
                <a16:creationId xmlns:a16="http://schemas.microsoft.com/office/drawing/2014/main" id="{A2DA9FF6-6BBE-CD4E-4FDF-D87655B97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r="9193" b="10135"/>
          <a:stretch/>
        </p:blipFill>
        <p:spPr>
          <a:xfrm>
            <a:off x="6367559" y="1670028"/>
            <a:ext cx="5323260" cy="44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326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+AI*10 vs AI*11 </a:t>
            </a:r>
            <a:r>
              <a:rPr lang="ko-KR" altLang="en-US" dirty="0"/>
              <a:t>로 게임이 진행</a:t>
            </a:r>
            <a:r>
              <a:rPr lang="en-US" altLang="ko-KR" dirty="0"/>
              <a:t>, </a:t>
            </a:r>
            <a:r>
              <a:rPr lang="ko-KR" altLang="en-US" dirty="0"/>
              <a:t>플레이어는      경기시간 </a:t>
            </a:r>
            <a:r>
              <a:rPr lang="en-US" altLang="ko-KR" dirty="0"/>
              <a:t>10</a:t>
            </a:r>
            <a:r>
              <a:rPr lang="ko-KR" altLang="en-US" dirty="0"/>
              <a:t>분 이내에 팀을  승리 시켜야 한다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뛰거나</a:t>
            </a:r>
            <a:r>
              <a:rPr lang="en-US" altLang="ko-KR" dirty="0"/>
              <a:t> </a:t>
            </a:r>
            <a:r>
              <a:rPr lang="ko-KR" altLang="en-US" dirty="0"/>
              <a:t>던질 수 있다</a:t>
            </a:r>
            <a:r>
              <a:rPr lang="en-US" altLang="ko-KR" dirty="0"/>
              <a:t>. (</a:t>
            </a:r>
            <a:r>
              <a:rPr lang="ko-KR" altLang="en-US" dirty="0"/>
              <a:t>공을 앞으로 던질 수는 없다</a:t>
            </a:r>
            <a:r>
              <a:rPr lang="en-US" altLang="ko-KR" dirty="0"/>
              <a:t>)</a:t>
            </a:r>
          </a:p>
          <a:p>
            <a:endParaRPr lang="en-US" altLang="ko-KR" sz="1000" dirty="0"/>
          </a:p>
          <a:p>
            <a:r>
              <a:rPr lang="ko-KR" altLang="en-US" dirty="0"/>
              <a:t>공을 들고 상대팀 골라인을   넘으면 점수를 얻는다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잔디, 텍스트, 그린, 스크린샷이(가) 표시된 사진&#10;&#10;자동 생성된 설명">
            <a:extLst>
              <a:ext uri="{FF2B5EF4-FFF2-40B4-BE49-F238E27FC236}">
                <a16:creationId xmlns:a16="http://schemas.microsoft.com/office/drawing/2014/main" id="{B9B82FFB-3F50-3B06-F698-F8BDEFC42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1" y="1690688"/>
            <a:ext cx="5323260" cy="3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4385" cy="4351338"/>
          </a:xfrm>
        </p:spPr>
        <p:txBody>
          <a:bodyPr/>
          <a:lstStyle/>
          <a:p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 </a:t>
            </a:r>
            <a:r>
              <a:rPr lang="ko-KR" altLang="en-US" dirty="0"/>
              <a:t>등을 이용해 상대 선수를 방해할 수 있다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ko-KR" altLang="en-US" dirty="0"/>
              <a:t>양팀에 </a:t>
            </a:r>
            <a:r>
              <a:rPr lang="ko-KR" altLang="en-US" dirty="0" err="1"/>
              <a:t>두명씩</a:t>
            </a:r>
            <a:r>
              <a:rPr lang="ko-KR" altLang="en-US" dirty="0"/>
              <a:t> 플레이어를   포함해서 랜덤으로 에이스가 선정된다</a:t>
            </a:r>
            <a:r>
              <a:rPr lang="en-US" altLang="ko-KR" dirty="0"/>
              <a:t>. </a:t>
            </a:r>
            <a:r>
              <a:rPr lang="ko-KR" altLang="en-US" dirty="0"/>
              <a:t>에이스는 다른     선수들보다 덩치가 크거나</a:t>
            </a:r>
            <a:r>
              <a:rPr lang="en-US" altLang="ko-KR" dirty="0"/>
              <a:t>,  </a:t>
            </a:r>
            <a:r>
              <a:rPr lang="ko-KR" altLang="en-US" dirty="0"/>
              <a:t>속도가 빠르다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스포츠, 운동 경기, 풋볼, 사람이(가) 표시된 사진&#10;&#10;자동 생성된 설명">
            <a:extLst>
              <a:ext uri="{FF2B5EF4-FFF2-40B4-BE49-F238E27FC236}">
                <a16:creationId xmlns:a16="http://schemas.microsoft.com/office/drawing/2014/main" id="{744EE14D-BF3A-86E6-2E80-2160FC82F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3"/>
          <a:stretch/>
        </p:blipFill>
        <p:spPr>
          <a:xfrm>
            <a:off x="6428834" y="1690688"/>
            <a:ext cx="4924965" cy="41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A294-6C56-7B09-5403-68D7ED5E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73A69-0CC9-F2D8-789D-F3CA1938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735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기본적인 플레이어 캐릭터의 움직임 구현</a:t>
            </a:r>
            <a:r>
              <a:rPr lang="en-US" altLang="ko-KR" dirty="0"/>
              <a:t>(</a:t>
            </a:r>
            <a:r>
              <a:rPr lang="ko-KR" altLang="en-US" dirty="0"/>
              <a:t>상하좌우 이동</a:t>
            </a:r>
            <a:r>
              <a:rPr lang="en-US" altLang="ko-KR" dirty="0"/>
              <a:t>), </a:t>
            </a:r>
            <a:r>
              <a:rPr lang="ko-KR" altLang="en-US" dirty="0"/>
              <a:t>선수들 생성</a:t>
            </a:r>
            <a:r>
              <a:rPr lang="en-US" altLang="ko-KR" dirty="0"/>
              <a:t>, </a:t>
            </a:r>
            <a:r>
              <a:rPr lang="ko-KR" altLang="en-US" dirty="0"/>
              <a:t>공 생성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기초적인 인공지능 구현</a:t>
            </a:r>
            <a:r>
              <a:rPr lang="en-US" altLang="ko-KR" dirty="0"/>
              <a:t>, </a:t>
            </a:r>
            <a:r>
              <a:rPr lang="ko-KR" altLang="en-US" dirty="0"/>
              <a:t>공의 움직임 구현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플레이어의 기술사용에 따른 상태변화 구현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선수들의 인공지능 강화</a:t>
            </a:r>
            <a:r>
              <a:rPr lang="en-US" altLang="ko-KR" dirty="0"/>
              <a:t>2, </a:t>
            </a:r>
            <a:r>
              <a:rPr lang="ko-KR" altLang="en-US" dirty="0"/>
              <a:t>점수와 승패여부 처리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사운드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11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143C-8A52-48F6-0440-41740B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B244B-73C4-65CF-B7FB-1CCAB8DF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 가능한 기술</a:t>
            </a:r>
            <a:r>
              <a:rPr lang="en-US" altLang="ko-KR" dirty="0"/>
              <a:t>: </a:t>
            </a:r>
            <a:r>
              <a:rPr lang="ko-KR" altLang="en-US" dirty="0"/>
              <a:t>전력질주</a:t>
            </a:r>
            <a:r>
              <a:rPr lang="en-US" altLang="ko-KR" dirty="0"/>
              <a:t>, </a:t>
            </a:r>
            <a:r>
              <a:rPr lang="ko-KR" altLang="en-US" dirty="0"/>
              <a:t>태클</a:t>
            </a:r>
            <a:r>
              <a:rPr lang="en-US" altLang="ko-KR" dirty="0"/>
              <a:t>, </a:t>
            </a:r>
            <a:r>
              <a:rPr lang="ko-KR" altLang="en-US" dirty="0"/>
              <a:t>잡기</a:t>
            </a:r>
            <a:r>
              <a:rPr lang="en-US" altLang="ko-KR" dirty="0"/>
              <a:t>, </a:t>
            </a:r>
            <a:r>
              <a:rPr lang="ko-KR" altLang="en-US" dirty="0"/>
              <a:t>공던지기</a:t>
            </a:r>
            <a:endParaRPr lang="en-US" altLang="ko-KR" dirty="0"/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빠르게 달린다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스태미나를 소모하여 이동 방향으로 빠르게 돌진한다</a:t>
            </a:r>
            <a:r>
              <a:rPr lang="en-US" altLang="ko-KR" dirty="0"/>
              <a:t>. </a:t>
            </a:r>
            <a:r>
              <a:rPr lang="ko-KR" altLang="en-US" dirty="0"/>
              <a:t>상대 선수와 부딪힐 시 상대 선수 넉 백</a:t>
            </a:r>
            <a:r>
              <a:rPr lang="en-US" altLang="ko-KR" dirty="0"/>
              <a:t>. </a:t>
            </a:r>
            <a:r>
              <a:rPr lang="ko-KR" altLang="en-US" dirty="0"/>
              <a:t>태클을 이용해 상대 선수의 태클을 방어 할 수 있다</a:t>
            </a:r>
            <a:r>
              <a:rPr lang="en-US" altLang="ko-KR" dirty="0"/>
              <a:t>. </a:t>
            </a:r>
            <a:r>
              <a:rPr lang="ko-KR" altLang="en-US" dirty="0"/>
              <a:t>스태미나 부족 시 사용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잡기</a:t>
            </a:r>
            <a:r>
              <a:rPr lang="en-US" altLang="ko-KR" dirty="0"/>
              <a:t>: </a:t>
            </a:r>
            <a:r>
              <a:rPr lang="ko-KR" altLang="en-US" dirty="0"/>
              <a:t>가까운 위치에 공 또는 상대 선수가 있을 시 붙잡는다</a:t>
            </a:r>
            <a:r>
              <a:rPr lang="en-US" altLang="ko-KR" dirty="0"/>
              <a:t>. </a:t>
            </a:r>
            <a:r>
              <a:rPr lang="ko-KR" altLang="en-US" dirty="0"/>
              <a:t>공과 상대 선수가 같은 거리에 있는 경우</a:t>
            </a:r>
            <a:r>
              <a:rPr lang="en-US" altLang="ko-KR" dirty="0"/>
              <a:t>, </a:t>
            </a:r>
            <a:r>
              <a:rPr lang="ko-KR" altLang="en-US" dirty="0"/>
              <a:t>공을 먼저 잡는다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던지기</a:t>
            </a:r>
            <a:r>
              <a:rPr lang="en-US" altLang="ko-KR" dirty="0"/>
              <a:t>: </a:t>
            </a:r>
            <a:r>
              <a:rPr lang="ko-KR" altLang="en-US" dirty="0"/>
              <a:t>공을 잡고 있다면 던진다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공은 뒤쪽이나 옆으로만 던질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상하좌우 이동</a:t>
            </a:r>
            <a:r>
              <a:rPr lang="en-US" altLang="ko-KR" dirty="0"/>
              <a:t>: W A S D</a:t>
            </a:r>
          </a:p>
          <a:p>
            <a:r>
              <a:rPr lang="ko-KR" altLang="en-US" dirty="0"/>
              <a:t>공 던지기</a:t>
            </a:r>
            <a:r>
              <a:rPr lang="en-US" altLang="ko-KR" dirty="0"/>
              <a:t>: </a:t>
            </a:r>
            <a:r>
              <a:rPr lang="ko-KR" altLang="en-US" dirty="0"/>
              <a:t>마우스 왼쪽 클릭</a:t>
            </a:r>
            <a:endParaRPr lang="en-US" altLang="ko-KR" dirty="0"/>
          </a:p>
          <a:p>
            <a:r>
              <a:rPr lang="ko-KR" altLang="en-US" dirty="0"/>
              <a:t>잡기</a:t>
            </a:r>
            <a:r>
              <a:rPr lang="en-US" altLang="ko-KR" dirty="0"/>
              <a:t>: space</a:t>
            </a:r>
          </a:p>
          <a:p>
            <a:r>
              <a:rPr lang="ko-KR" altLang="en-US" dirty="0"/>
              <a:t>전력질주</a:t>
            </a:r>
            <a:r>
              <a:rPr lang="en-US" altLang="ko-KR" dirty="0"/>
              <a:t>: </a:t>
            </a:r>
            <a:r>
              <a:rPr lang="ko-KR" altLang="en-US" dirty="0"/>
              <a:t>왼쪽 </a:t>
            </a:r>
            <a:r>
              <a:rPr lang="en-US" altLang="ko-KR" dirty="0"/>
              <a:t>Shift</a:t>
            </a:r>
          </a:p>
          <a:p>
            <a:r>
              <a:rPr lang="ko-KR" altLang="en-US" dirty="0"/>
              <a:t>태클</a:t>
            </a:r>
            <a:r>
              <a:rPr lang="en-US" altLang="ko-KR" dirty="0"/>
              <a:t>: </a:t>
            </a:r>
            <a:r>
              <a:rPr lang="ko-KR" altLang="en-US" dirty="0"/>
              <a:t>마우스 오른쪽 클릭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5635-54D1-274D-78DC-145F7C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8ED9-C9C5-1048-C3C2-3042D74F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ai</a:t>
            </a:r>
            <a:r>
              <a:rPr lang="ko-KR" altLang="en-US" dirty="0"/>
              <a:t>는 홈 </a:t>
            </a:r>
            <a:r>
              <a:rPr lang="en-US" altLang="ko-KR" dirty="0"/>
              <a:t>y</a:t>
            </a:r>
            <a:r>
              <a:rPr lang="ko-KR" altLang="en-US" dirty="0"/>
              <a:t>좌표를 가지고 있고</a:t>
            </a:r>
            <a:r>
              <a:rPr lang="en-US" altLang="ko-KR" dirty="0"/>
              <a:t>, </a:t>
            </a:r>
            <a:r>
              <a:rPr lang="ko-KR" altLang="en-US" dirty="0"/>
              <a:t>여기서 크게 벗어나지 않음</a:t>
            </a:r>
            <a:r>
              <a:rPr lang="en-US" altLang="ko-KR" dirty="0"/>
              <a:t>.(</a:t>
            </a:r>
            <a:r>
              <a:rPr lang="ko-KR" altLang="en-US" dirty="0"/>
              <a:t>공을 </a:t>
            </a:r>
            <a:r>
              <a:rPr lang="ko-KR" altLang="en-US" dirty="0" err="1"/>
              <a:t>잡았을때는</a:t>
            </a:r>
            <a:r>
              <a:rPr lang="ko-KR" altLang="en-US" dirty="0"/>
              <a:t> 예외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단위로 </a:t>
            </a:r>
            <a:r>
              <a:rPr lang="en-US" altLang="ko-KR" dirty="0"/>
              <a:t>x</a:t>
            </a:r>
            <a:r>
              <a:rPr lang="ko-KR" altLang="en-US" dirty="0"/>
              <a:t>좌표를 어느정도 일치시켜서 움직임</a:t>
            </a:r>
            <a:endParaRPr lang="en-US" altLang="ko-KR" dirty="0"/>
          </a:p>
          <a:p>
            <a:r>
              <a:rPr lang="ko-KR" altLang="en-US" dirty="0"/>
              <a:t>어느 팀도 공을 안 들고 있다면 팀 전체가 공의 </a:t>
            </a:r>
            <a:r>
              <a:rPr lang="en-US" altLang="ko-KR" dirty="0"/>
              <a:t>X</a:t>
            </a:r>
            <a:r>
              <a:rPr lang="ko-KR" altLang="en-US" dirty="0"/>
              <a:t>좌표 방향으로 이동</a:t>
            </a:r>
            <a:r>
              <a:rPr lang="en-US" altLang="ko-KR" dirty="0"/>
              <a:t>, </a:t>
            </a:r>
            <a:r>
              <a:rPr lang="ko-KR" altLang="en-US" dirty="0"/>
              <a:t>가장 가까운 </a:t>
            </a:r>
            <a:r>
              <a:rPr lang="en-US" altLang="ko-KR" dirty="0"/>
              <a:t>ai</a:t>
            </a:r>
            <a:r>
              <a:rPr lang="ko-KR" altLang="en-US" dirty="0"/>
              <a:t>가 잡으러 </a:t>
            </a:r>
            <a:r>
              <a:rPr lang="ko-KR" altLang="en-US" dirty="0" err="1"/>
              <a:t>달려감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팀의 상대팀은 공을 </a:t>
            </a:r>
            <a:r>
              <a:rPr lang="ko-KR" altLang="en-US" dirty="0" err="1"/>
              <a:t>들고있는</a:t>
            </a:r>
            <a:r>
              <a:rPr lang="ko-KR" altLang="en-US" dirty="0"/>
              <a:t> 선수의 </a:t>
            </a:r>
            <a:r>
              <a:rPr lang="en-US" altLang="ko-KR" dirty="0"/>
              <a:t>y</a:t>
            </a:r>
            <a:r>
              <a:rPr lang="ko-KR" altLang="en-US" dirty="0"/>
              <a:t>좌표와 가까울수록 </a:t>
            </a:r>
            <a:r>
              <a:rPr lang="ko-KR" altLang="en-US" dirty="0" err="1"/>
              <a:t>같은팀</a:t>
            </a:r>
            <a:r>
              <a:rPr lang="ko-KR" altLang="en-US" dirty="0"/>
              <a:t> </a:t>
            </a:r>
            <a:r>
              <a:rPr lang="ko-KR" altLang="en-US" dirty="0" err="1"/>
              <a:t>선수끼리의</a:t>
            </a:r>
            <a:r>
              <a:rPr lang="ko-KR" altLang="en-US" dirty="0"/>
              <a:t> 거리가 줄어듦</a:t>
            </a:r>
            <a:endParaRPr lang="en-US" altLang="ko-KR" dirty="0"/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매우 가까이 있다면 </a:t>
            </a:r>
            <a:r>
              <a:rPr lang="en-US" altLang="ko-KR" dirty="0"/>
              <a:t>‘</a:t>
            </a:r>
            <a:r>
              <a:rPr lang="ko-KR" altLang="en-US" dirty="0"/>
              <a:t>잡기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공을 </a:t>
            </a:r>
            <a:r>
              <a:rPr lang="ko-KR" altLang="en-US" dirty="0" err="1"/>
              <a:t>들고있는</a:t>
            </a:r>
            <a:r>
              <a:rPr lang="ko-KR" altLang="en-US" dirty="0"/>
              <a:t> 상대 선수가 어느정도 가까이 있다면 </a:t>
            </a:r>
            <a:r>
              <a:rPr lang="en-US" altLang="ko-KR" dirty="0"/>
              <a:t>‘</a:t>
            </a:r>
            <a:r>
              <a:rPr lang="ko-KR" altLang="en-US" dirty="0"/>
              <a:t>태클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545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2D 게임 프로그래밍</vt:lpstr>
      <vt:lpstr>컨셉</vt:lpstr>
      <vt:lpstr>게임 진행 흐름</vt:lpstr>
      <vt:lpstr>게임 진행 흐름</vt:lpstr>
      <vt:lpstr>개발 일정</vt:lpstr>
      <vt:lpstr>기획서</vt:lpstr>
      <vt:lpstr>내용</vt:lpstr>
      <vt:lpstr>조작</vt:lpstr>
      <vt:lpstr>AI</vt:lpstr>
      <vt:lpstr>화면 및 UI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주형 이</dc:creator>
  <cp:lastModifiedBy>주형 이</cp:lastModifiedBy>
  <cp:revision>142</cp:revision>
  <dcterms:created xsi:type="dcterms:W3CDTF">2023-10-11T12:19:50Z</dcterms:created>
  <dcterms:modified xsi:type="dcterms:W3CDTF">2023-11-10T13:22:22Z</dcterms:modified>
</cp:coreProperties>
</file>