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4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DDC47-C9D4-48C8-AE6B-E7F5B9E92EFA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B959C-FEA4-4370-A22E-B290BC466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26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6B6B51-EBBC-4692-A2EA-302B3267FE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40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주차에 리팩토링 하는데 시간이 좀 소요됐고</a:t>
            </a:r>
            <a:r>
              <a:rPr lang="en-US" altLang="ko-KR" dirty="0"/>
              <a:t>, 5</a:t>
            </a:r>
            <a:r>
              <a:rPr lang="ko-KR" altLang="en-US" dirty="0"/>
              <a:t>주차와 </a:t>
            </a:r>
            <a:r>
              <a:rPr lang="en-US" altLang="ko-KR" dirty="0"/>
              <a:t>6</a:t>
            </a:r>
            <a:r>
              <a:rPr lang="ko-KR" altLang="en-US" dirty="0"/>
              <a:t>주차 일정을 서로 바꾸고 </a:t>
            </a:r>
            <a:r>
              <a:rPr lang="en-US" altLang="ko-KR" dirty="0"/>
              <a:t>7</a:t>
            </a:r>
            <a:r>
              <a:rPr lang="ko-KR" altLang="en-US" dirty="0"/>
              <a:t>주차에 있던 점수와 승패 여부 처리를 </a:t>
            </a:r>
            <a:r>
              <a:rPr lang="en-US" altLang="ko-KR" dirty="0"/>
              <a:t>6</a:t>
            </a:r>
            <a:r>
              <a:rPr lang="ko-KR" altLang="en-US" dirty="0"/>
              <a:t>주차로 옮겼습니다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B959C-FEA4-4370-A22E-B290BC466DC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96F51-6D41-D621-0BD8-F7386E41A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41165-7F28-2DF4-802B-3C6EC4737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E8278-DCE2-B541-D16D-BA2BE9F0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F9378-6BBE-6350-202B-CCEB8E02C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06203-979C-B843-C039-46C0CC7D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59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5D335-E9D5-CD8B-FC9D-09B824CC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181858-C23C-5770-2002-791E40816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9F86A8-D2A2-2D0F-1037-42F4F297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899A42-9710-A1DE-0F0B-A9AFB58C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3C3F2-2817-28FF-73AF-F334BDAC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64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391BA1-5A70-B1C5-15FD-6482E861F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D01CE3-EBB6-B6D7-88D1-48BC3D901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245C5-1597-3F74-2B3C-0BC9ED31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E1C1A-36AB-2B64-0D6D-6C10B679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9BA485-44C2-B522-EEF6-118D3033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4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B3895-3973-7062-D6AE-8341911B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55439-8430-7991-CFD5-A80188BB3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64DFE-4B5C-8A41-4DF3-0673CB38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34FB1-8E88-C68F-6792-1EEC3276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7B931-A961-C328-E12C-A54F4B65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8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21E38-BF82-ADAE-3F1A-476EB8F0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095437-B804-473C-A294-FE178B702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586EE-55F6-5A71-FD7B-B7DC72CA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13C82-8B39-6784-BC8B-FE7F6BC3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28113-8417-3C7B-CF11-8C93C3E7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07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2AA67-6514-B806-E356-B1BCD445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1376A9-51A4-A791-ECAB-8A018E3F5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52FCA9-E878-CD19-53C3-DACBA8195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5B014-7418-6962-D4F1-D50BABC3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CC4A6-8992-9A75-2F44-D991EEFA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11045E-519F-DC11-6933-31C894DC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47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2B9E0-9B35-5BA8-5CC3-367FA5FF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122FFD-CE58-1760-0996-FAE9272B5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83A577-ECD3-2F9C-92ED-CBF96CAC0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2F64AF-DE5B-A454-180C-F61C3C05E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9067C2-4B02-BA8B-EEF7-A1AE03BC8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48D5E1-6D48-765F-19A9-BE7203E6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E4CFCB-CDF0-B712-97DC-9AF28F17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A689E1-B463-6C87-5DBE-95E4EED8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27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2313B-BBD1-1130-D30E-21250789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12DFF0-06BE-4872-85B4-89629C88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0A4D25-1D88-BB74-BA7D-F8B01E2A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B42A4F-C9C8-67E3-C260-E4C712BF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3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12E571-57FA-E03D-DD81-8E90F7A6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5FB37C-DDFD-EF52-8DBC-038CFC7E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C5481F-C90B-420F-6BA8-358698AE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7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ABFA8-C50B-BD6A-B05F-CDB41C22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69B5A-2FEB-9C3E-B0F8-965B8376A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441B05-DECD-BC6D-281B-3D4299BE5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195048-62FD-850F-879D-8A908D10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290E7-1CB5-BAB6-A8AD-74B4574A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923C2C-608E-22C0-24B8-398B30AF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72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45F24-40B4-D948-7916-E84D16FE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56D7F4-5664-462F-CDCF-35D963B4B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91DDFF-9F61-1A40-209E-9A00D7ED5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0CE23B-3CF2-090A-0844-DD7569E0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3C41-276E-4BA6-82F1-6FB763620F69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8536F4-9F98-B36F-9CD4-37DB1FA6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24E7E9-9229-9385-BFA4-745887AC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24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454AB5-BA18-D1D1-207D-8A51D2C9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1921B9-1B82-F8AD-F0AC-59D0B902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2A8EE-52D8-FF92-DD13-89DE043AF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33C41-276E-4BA6-82F1-6FB763620F69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7C019-E09A-3B48-7283-29DCE4C4C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C690D-968D-5BA5-0BAB-DFD39704D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1B2BF-0CEA-4F4A-A6A7-62A765E8F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92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DE0C-5B58-29C1-7197-D5DF245BC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BD850B-385A-66CA-5488-D48FDB46B7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2</a:t>
            </a:r>
            <a:r>
              <a:rPr lang="ko-KR" altLang="en-US" dirty="0"/>
              <a:t>차 발표</a:t>
            </a:r>
          </a:p>
        </p:txBody>
      </p:sp>
    </p:spTree>
    <p:extLst>
      <p:ext uri="{BB962C8B-B14F-4D97-AF65-F5344CB8AC3E}">
        <p14:creationId xmlns:p14="http://schemas.microsoft.com/office/powerpoint/2010/main" val="21680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87E5C-BE88-CB36-A4B6-D1C821D1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진행 상황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9F026D42-5F24-9FC2-0570-8369281864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933627"/>
              </p:ext>
            </p:extLst>
          </p:nvPr>
        </p:nvGraphicFramePr>
        <p:xfrm>
          <a:off x="838199" y="1690689"/>
          <a:ext cx="10515599" cy="48490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672">
                  <a:extLst>
                    <a:ext uri="{9D8B030D-6E8A-4147-A177-3AD203B41FA5}">
                      <a16:colId xmlns:a16="http://schemas.microsoft.com/office/drawing/2014/main" val="673532124"/>
                    </a:ext>
                  </a:extLst>
                </a:gridCol>
                <a:gridCol w="618340">
                  <a:extLst>
                    <a:ext uri="{9D8B030D-6E8A-4147-A177-3AD203B41FA5}">
                      <a16:colId xmlns:a16="http://schemas.microsoft.com/office/drawing/2014/main" val="2930534617"/>
                    </a:ext>
                  </a:extLst>
                </a:gridCol>
                <a:gridCol w="9021206">
                  <a:extLst>
                    <a:ext uri="{9D8B030D-6E8A-4147-A177-3AD203B41FA5}">
                      <a16:colId xmlns:a16="http://schemas.microsoft.com/office/drawing/2014/main" val="568432573"/>
                    </a:ext>
                  </a:extLst>
                </a:gridCol>
                <a:gridCol w="485381">
                  <a:extLst>
                    <a:ext uri="{9D8B030D-6E8A-4147-A177-3AD203B41FA5}">
                      <a16:colId xmlns:a16="http://schemas.microsoft.com/office/drawing/2014/main" val="4076042754"/>
                    </a:ext>
                  </a:extLst>
                </a:gridCol>
              </a:tblGrid>
              <a:tr h="2667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주차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진행률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extLst>
                  <a:ext uri="{0D108BD9-81ED-4DB2-BD59-A6C34878D82A}">
                    <a16:rowId xmlns:a16="http://schemas.microsoft.com/office/drawing/2014/main" val="203422665"/>
                  </a:ext>
                </a:extLst>
              </a:tr>
              <a:tr h="2667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계획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기본적인 플레이어 캐릭터의 움직임 구현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상하좌우 이동</a:t>
                      </a:r>
                      <a:r>
                        <a:rPr lang="en-US" altLang="ko-KR" sz="1000" u="none" strike="noStrike" dirty="0">
                          <a:effectLst/>
                        </a:rPr>
                        <a:t>), </a:t>
                      </a:r>
                      <a:r>
                        <a:rPr lang="ko-KR" altLang="en-US" sz="1000" u="none" strike="noStrike" dirty="0">
                          <a:effectLst/>
                        </a:rPr>
                        <a:t>선수들 생성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공 생성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100%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extLst>
                  <a:ext uri="{0D108BD9-81ED-4DB2-BD59-A6C34878D82A}">
                    <a16:rowId xmlns:a16="http://schemas.microsoft.com/office/drawing/2014/main" val="3789533892"/>
                  </a:ext>
                </a:extLst>
              </a:tr>
              <a:tr h="266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결과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완료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395352"/>
                  </a:ext>
                </a:extLst>
              </a:tr>
              <a:tr h="2667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계획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선수들의 기초적인 인공지능 구현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공의 움직임 구현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100%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extLst>
                  <a:ext uri="{0D108BD9-81ED-4DB2-BD59-A6C34878D82A}">
                    <a16:rowId xmlns:a16="http://schemas.microsoft.com/office/drawing/2014/main" val="606928406"/>
                  </a:ext>
                </a:extLst>
              </a:tr>
              <a:tr h="266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결과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공의 회전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던지기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줍기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선수들의 공 줍기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공을 잡으면 골라인으로 달려가기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177626"/>
                  </a:ext>
                </a:extLst>
              </a:tr>
              <a:tr h="2667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계획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플레이어의 기술 사용에 따른 상태 변화 구현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100%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extLst>
                  <a:ext uri="{0D108BD9-81ED-4DB2-BD59-A6C34878D82A}">
                    <a16:rowId xmlns:a16="http://schemas.microsoft.com/office/drawing/2014/main" val="3892309995"/>
                  </a:ext>
                </a:extLst>
              </a:tr>
              <a:tr h="266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결과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전력질주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태클 상태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12701"/>
                  </a:ext>
                </a:extLst>
              </a:tr>
              <a:tr h="2667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계획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캐릭터간의</a:t>
                      </a:r>
                      <a:r>
                        <a:rPr lang="ko-KR" altLang="en-US" sz="1000" u="none" strike="noStrike" dirty="0">
                          <a:effectLst/>
                        </a:rPr>
                        <a:t> 상호작용</a:t>
                      </a:r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50%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extLst>
                  <a:ext uri="{0D108BD9-81ED-4DB2-BD59-A6C34878D82A}">
                    <a16:rowId xmlns:a16="http://schemas.microsoft.com/office/drawing/2014/main" val="4186081254"/>
                  </a:ext>
                </a:extLst>
              </a:tr>
              <a:tr h="266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결과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완료</a:t>
                      </a:r>
                      <a:r>
                        <a:rPr lang="en-US" altLang="ko-KR" sz="1000" u="none" strike="noStrike" dirty="0">
                          <a:effectLst/>
                        </a:rPr>
                        <a:t>: </a:t>
                      </a:r>
                      <a:r>
                        <a:rPr lang="ko-KR" altLang="en-US" sz="1000" u="none" strike="noStrike" dirty="0">
                          <a:effectLst/>
                        </a:rPr>
                        <a:t>플레이어가 공을 잡은 상대 선수를 잡음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 err="1">
                          <a:effectLst/>
                        </a:rPr>
                        <a:t>미구현</a:t>
                      </a:r>
                      <a:r>
                        <a:rPr lang="en-US" altLang="ko-KR" sz="1000" u="none" strike="noStrike" dirty="0">
                          <a:effectLst/>
                        </a:rPr>
                        <a:t>: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태클시</a:t>
                      </a:r>
                      <a:r>
                        <a:rPr lang="ko-KR" altLang="en-US" sz="1000" u="none" strike="noStrike" dirty="0">
                          <a:effectLst/>
                        </a:rPr>
                        <a:t> 충돌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40913"/>
                  </a:ext>
                </a:extLst>
              </a:tr>
              <a:tr h="2667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계획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선수들의 인공지능 강화</a:t>
                      </a:r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extLst>
                  <a:ext uri="{0D108BD9-81ED-4DB2-BD59-A6C34878D82A}">
                    <a16:rowId xmlns:a16="http://schemas.microsoft.com/office/drawing/2014/main" val="2471988242"/>
                  </a:ext>
                </a:extLst>
              </a:tr>
              <a:tr h="266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735530"/>
                  </a:ext>
                </a:extLst>
              </a:tr>
              <a:tr h="2667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계획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캐릭터 간의 상호작용</a:t>
                      </a:r>
                      <a:r>
                        <a:rPr lang="en-US" altLang="ko-KR" sz="1000" u="none" strike="noStrike" dirty="0">
                          <a:effectLst/>
                        </a:rPr>
                        <a:t>2, </a:t>
                      </a:r>
                      <a:r>
                        <a:rPr lang="ko-KR" altLang="en-US" sz="1000" u="none" strike="noStrike" dirty="0">
                          <a:effectLst/>
                        </a:rPr>
                        <a:t>점수와 승패여부 처리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extLst>
                  <a:ext uri="{0D108BD9-81ED-4DB2-BD59-A6C34878D82A}">
                    <a16:rowId xmlns:a16="http://schemas.microsoft.com/office/drawing/2014/main" val="1712393641"/>
                  </a:ext>
                </a:extLst>
              </a:tr>
              <a:tr h="266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13894"/>
                  </a:ext>
                </a:extLst>
              </a:tr>
              <a:tr h="2667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계획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선수들의 인공지능 강화</a:t>
                      </a:r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extLst>
                  <a:ext uri="{0D108BD9-81ED-4DB2-BD59-A6C34878D82A}">
                    <a16:rowId xmlns:a16="http://schemas.microsoft.com/office/drawing/2014/main" val="829574099"/>
                  </a:ext>
                </a:extLst>
              </a:tr>
              <a:tr h="266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31942"/>
                  </a:ext>
                </a:extLst>
              </a:tr>
              <a:tr h="2667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계획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사운드 추가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extLst>
                  <a:ext uri="{0D108BD9-81ED-4DB2-BD59-A6C34878D82A}">
                    <a16:rowId xmlns:a16="http://schemas.microsoft.com/office/drawing/2014/main" val="2968094229"/>
                  </a:ext>
                </a:extLst>
              </a:tr>
              <a:tr h="266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820111"/>
                  </a:ext>
                </a:extLst>
              </a:tr>
              <a:tr h="266788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</a:rPr>
                        <a:t>평균 진행률 </a:t>
                      </a:r>
                      <a:endParaRPr lang="en-US" altLang="ko-KR" sz="1000" u="none" strike="noStrike" dirty="0">
                        <a:effectLst/>
                      </a:endParaRPr>
                    </a:p>
                  </a:txBody>
                  <a:tcPr marL="8898" marR="8898" marT="8898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 hMerge="1"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</a:rPr>
                        <a:t>평균 진행률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87.50%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98" marR="8898" marT="8898" marB="0" anchor="ctr"/>
                </a:tc>
                <a:extLst>
                  <a:ext uri="{0D108BD9-81ED-4DB2-BD59-A6C34878D82A}">
                    <a16:rowId xmlns:a16="http://schemas.microsoft.com/office/drawing/2014/main" val="2937936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67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9B8C1079-4830-0D9E-8CFB-6C319846F8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1" r="2528" b="2243"/>
          <a:stretch/>
        </p:blipFill>
        <p:spPr>
          <a:xfrm>
            <a:off x="5380442" y="3837319"/>
            <a:ext cx="5973358" cy="233056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B36F28-482F-9E86-1072-CE7E030B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변경된 일정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FBC1C8-C1F0-A498-9853-5E7B74417081}"/>
              </a:ext>
            </a:extLst>
          </p:cNvPr>
          <p:cNvSpPr/>
          <p:nvPr/>
        </p:nvSpPr>
        <p:spPr>
          <a:xfrm>
            <a:off x="6192289" y="3881532"/>
            <a:ext cx="1043276" cy="336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FA8882-23BC-F004-CD12-DB84FA8B5CE3}"/>
              </a:ext>
            </a:extLst>
          </p:cNvPr>
          <p:cNvSpPr/>
          <p:nvPr/>
        </p:nvSpPr>
        <p:spPr>
          <a:xfrm>
            <a:off x="6187391" y="4508150"/>
            <a:ext cx="2527169" cy="979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정렬 단색으로 채워진">
            <a:extLst>
              <a:ext uri="{FF2B5EF4-FFF2-40B4-BE49-F238E27FC236}">
                <a16:creationId xmlns:a16="http://schemas.microsoft.com/office/drawing/2014/main" id="{3D928CA0-6F93-1073-E245-951F21DE2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25552" y="4801462"/>
            <a:ext cx="450845" cy="393373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5C22FDB-39AD-6912-0F20-B88A0A32C86B}"/>
              </a:ext>
            </a:extLst>
          </p:cNvPr>
          <p:cNvSpPr/>
          <p:nvPr/>
        </p:nvSpPr>
        <p:spPr>
          <a:xfrm>
            <a:off x="3284120" y="4589399"/>
            <a:ext cx="1141465" cy="822984"/>
          </a:xfrm>
          <a:prstGeom prst="rightArrow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내용 개체 틀 23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868FEB23-F9B3-37A4-6BF9-D476E117E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3" r="1681" b="4093"/>
          <a:stretch/>
        </p:blipFill>
        <p:spPr>
          <a:xfrm>
            <a:off x="838200" y="1563894"/>
            <a:ext cx="5933457" cy="2172467"/>
          </a:xfr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D93BD6-7FCA-8937-E25B-13B05F570444}"/>
              </a:ext>
            </a:extLst>
          </p:cNvPr>
          <p:cNvSpPr/>
          <p:nvPr/>
        </p:nvSpPr>
        <p:spPr>
          <a:xfrm>
            <a:off x="8751160" y="5114682"/>
            <a:ext cx="2527169" cy="979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래픽 29" descr="위쪽 화살표 단색으로 채워진">
            <a:extLst>
              <a:ext uri="{FF2B5EF4-FFF2-40B4-BE49-F238E27FC236}">
                <a16:creationId xmlns:a16="http://schemas.microsoft.com/office/drawing/2014/main" id="{9AF83F10-B9E3-B65E-5D8F-775C96FB8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81437" y="5488148"/>
            <a:ext cx="466613" cy="38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7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158</Words>
  <Application>Microsoft Office PowerPoint</Application>
  <PresentationFormat>와이드스크린</PresentationFormat>
  <Paragraphs>47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2D 게임 프로그래밍</vt:lpstr>
      <vt:lpstr>개발 진행 상황</vt:lpstr>
      <vt:lpstr>변경된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주형 이</dc:creator>
  <cp:lastModifiedBy>주형 이</cp:lastModifiedBy>
  <cp:revision>13</cp:revision>
  <dcterms:created xsi:type="dcterms:W3CDTF">2023-11-10T10:45:11Z</dcterms:created>
  <dcterms:modified xsi:type="dcterms:W3CDTF">2023-11-10T13:08:58Z</dcterms:modified>
</cp:coreProperties>
</file>