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6" r:id="rId3"/>
    <p:sldId id="26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최종발표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구글이 </a:t>
            </a:r>
            <a:r>
              <a:rPr lang="ko-KR" altLang="en-US" dirty="0" err="1"/>
              <a:t>길찾기</a:t>
            </a:r>
            <a:r>
              <a:rPr lang="ko-KR" altLang="en-US" dirty="0"/>
              <a:t> 서비스가 작동을 </a:t>
            </a:r>
            <a:r>
              <a:rPr lang="ko-KR" altLang="en-US" dirty="0" err="1"/>
              <a:t>안해서</a:t>
            </a:r>
            <a:r>
              <a:rPr lang="ko-KR" altLang="en-US" dirty="0"/>
              <a:t> </a:t>
            </a:r>
            <a:r>
              <a:rPr lang="ko-KR" altLang="en-US" dirty="0" err="1"/>
              <a:t>길찾기만</a:t>
            </a:r>
            <a:r>
              <a:rPr lang="ko-KR" altLang="en-US" dirty="0"/>
              <a:t> 네이버 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C/C++</a:t>
            </a:r>
            <a:r>
              <a:rPr lang="ko-KR" altLang="en-US" dirty="0"/>
              <a:t>연동의 경우 성능적으로 이득이 있을만한 부분 몇 개를 </a:t>
            </a:r>
            <a:r>
              <a:rPr lang="en-US" altLang="ko-KR" dirty="0"/>
              <a:t>C++</a:t>
            </a:r>
            <a:r>
              <a:rPr lang="ko-KR" altLang="en-US" dirty="0"/>
              <a:t>로 구현해 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계획했던 사항들은 모두 개발 완료했고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이와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프로그램 시연 해보도록 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56" y="2604138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3290123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19F282-2BE7-E72D-2742-6C32F2163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21" y="4818764"/>
            <a:ext cx="428684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연동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009455-FFC6-BB77-AD77-8230B3C07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0" y="1862053"/>
            <a:ext cx="7630590" cy="1752845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5F4556B-C6E5-717C-CF17-6B013DD2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 r="16700"/>
          <a:stretch/>
        </p:blipFill>
        <p:spPr>
          <a:xfrm>
            <a:off x="2197191" y="3789936"/>
            <a:ext cx="9347885" cy="1230280"/>
          </a:xfr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08842C3-6EB0-DD42-26D9-4887ADD76E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8183"/>
          <a:stretch/>
        </p:blipFill>
        <p:spPr>
          <a:xfrm>
            <a:off x="2197190" y="5020216"/>
            <a:ext cx="934788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18827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en-US" altLang="ko-KR" b="1" dirty="0"/>
                        <a:t>0</a:t>
                      </a:r>
                      <a:r>
                        <a:rPr lang="en-US" altLang="ko-KR" b="1"/>
                        <a:t>0</a:t>
                      </a:r>
                      <a:r>
                        <a:rPr lang="en-US" altLang="ko-KR" b="1" dirty="0"/>
                        <a:t>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충전소 상세정보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충전소 검색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7" name="내용 개체 틀 6" descr="스크린샷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1CFAA373-F24A-3127-D417-CEB1480E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68" y="1825625"/>
            <a:ext cx="7709063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5" name="내용 개체 틀 4" descr="텍스트, 지도, 폰트, 스크린샷이(가) 표시된 사진&#10;&#10;자동 생성된 설명">
            <a:extLst>
              <a:ext uri="{FF2B5EF4-FFF2-40B4-BE49-F238E27FC236}">
                <a16:creationId xmlns:a16="http://schemas.microsoft.com/office/drawing/2014/main" id="{56755780-7881-DF5C-E7B0-4964C451D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6"/>
          <a:stretch/>
        </p:blipFill>
        <p:spPr>
          <a:xfrm>
            <a:off x="6439701" y="3277134"/>
            <a:ext cx="2893352" cy="3215741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188F5F-6BE6-C5ED-C031-1C6C388A9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7" b="52658"/>
          <a:stretch/>
        </p:blipFill>
        <p:spPr>
          <a:xfrm>
            <a:off x="6439701" y="929354"/>
            <a:ext cx="2893352" cy="2347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27530-E360-EFA6-BA49-091AF959A9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b="93073"/>
          <a:stretch/>
        </p:blipFill>
        <p:spPr>
          <a:xfrm>
            <a:off x="2858947" y="1219473"/>
            <a:ext cx="2792783" cy="1635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78A88B-6B89-DF69-5DC1-EFA10ECD9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4" b="1588"/>
          <a:stretch/>
        </p:blipFill>
        <p:spPr>
          <a:xfrm>
            <a:off x="2858947" y="2855062"/>
            <a:ext cx="2792783" cy="33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179</Words>
  <Application>Microsoft Office PowerPoint</Application>
  <PresentationFormat>와이드스크린</PresentationFormat>
  <Paragraphs>52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스크립트언어 텀프로젝트</vt:lpstr>
      <vt:lpstr>사용 API</vt:lpstr>
      <vt:lpstr>C/C++ 연동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44</cp:revision>
  <dcterms:created xsi:type="dcterms:W3CDTF">2024-05-26T15:24:33Z</dcterms:created>
  <dcterms:modified xsi:type="dcterms:W3CDTF">2024-06-12T07:57:19Z</dcterms:modified>
</cp:coreProperties>
</file>