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66" r:id="rId3"/>
    <p:sldId id="263" r:id="rId4"/>
    <p:sldId id="264" r:id="rId5"/>
    <p:sldId id="265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68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A61F9F-6888-4802-A2C7-1E67DFEB703B}" type="datetimeFigureOut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C66498-A937-4E17-8AB9-436C4B7ED5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302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스크립트언어 중간발표 </a:t>
            </a:r>
            <a:r>
              <a:rPr lang="ko-KR" altLang="en-US" dirty="0"/>
              <a:t>시작하겠습니다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3824B-640F-4EC8-9F9A-0A22BE5F8C3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9104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API</a:t>
            </a:r>
            <a:r>
              <a:rPr lang="ko-KR" altLang="en-US" dirty="0"/>
              <a:t>는 한국환경공단의 전기차 충전소 정보와 행정안전부의 </a:t>
            </a:r>
            <a:r>
              <a:rPr lang="ko-KR" altLang="en-US" dirty="0" err="1"/>
              <a:t>법정동코드</a:t>
            </a:r>
            <a:r>
              <a:rPr lang="ko-KR" altLang="en-US" dirty="0"/>
              <a:t> </a:t>
            </a:r>
            <a:r>
              <a:rPr lang="en-US" altLang="ko-KR" dirty="0"/>
              <a:t>API, </a:t>
            </a:r>
            <a:r>
              <a:rPr lang="ko-KR" altLang="en-US" dirty="0"/>
              <a:t>그리고 구글의 </a:t>
            </a:r>
            <a:r>
              <a:rPr lang="ko-KR" altLang="en-US" dirty="0" err="1"/>
              <a:t>지오코딩</a:t>
            </a:r>
            <a:r>
              <a:rPr lang="en-US" altLang="ko-KR" dirty="0"/>
              <a:t>API</a:t>
            </a:r>
            <a:r>
              <a:rPr lang="ko-KR" altLang="en-US" dirty="0"/>
              <a:t>를 이용하고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C66498-A937-4E17-8AB9-436C4B7ED53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85585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현재 개발 진행 상황은 </a:t>
            </a:r>
            <a:endParaRPr lang="en-US" altLang="ko-KR" dirty="0"/>
          </a:p>
          <a:p>
            <a:r>
              <a:rPr lang="ko-KR" altLang="en-US" dirty="0"/>
              <a:t>지도 </a:t>
            </a:r>
            <a:r>
              <a:rPr lang="ko-KR" altLang="en-US" dirty="0" err="1"/>
              <a:t>불러오기랑</a:t>
            </a:r>
            <a:r>
              <a:rPr lang="ko-KR" altLang="en-US" dirty="0"/>
              <a:t> 지도에 위치표시</a:t>
            </a:r>
            <a:r>
              <a:rPr lang="en-US" altLang="ko-KR" dirty="0"/>
              <a:t>,</a:t>
            </a:r>
            <a:r>
              <a:rPr lang="ko-KR" altLang="en-US" dirty="0"/>
              <a:t> 그리고 그래프 출력</a:t>
            </a:r>
            <a:r>
              <a:rPr lang="en-US" altLang="ko-KR" dirty="0"/>
              <a:t>, </a:t>
            </a:r>
            <a:r>
              <a:rPr lang="ko-KR" altLang="en-US" dirty="0"/>
              <a:t>상세정보 표시</a:t>
            </a:r>
            <a:r>
              <a:rPr lang="en-US" altLang="ko-KR" dirty="0"/>
              <a:t>, </a:t>
            </a:r>
            <a:r>
              <a:rPr lang="ko-KR" altLang="en-US" dirty="0"/>
              <a:t>즐겨찾기 등 까지 완료한 </a:t>
            </a:r>
            <a:r>
              <a:rPr lang="ko-KR" altLang="en-US" dirty="0" err="1"/>
              <a:t>상태고</a:t>
            </a:r>
            <a:r>
              <a:rPr lang="en-US" altLang="ko-KR" dirty="0"/>
              <a:t>, </a:t>
            </a:r>
            <a:r>
              <a:rPr lang="ko-KR" altLang="en-US" dirty="0"/>
              <a:t>이메일 전송도 </a:t>
            </a:r>
            <a:r>
              <a:rPr lang="en-US" altLang="ko-KR" dirty="0"/>
              <a:t>50%</a:t>
            </a:r>
            <a:r>
              <a:rPr lang="ko-KR" altLang="en-US" dirty="0"/>
              <a:t>정도 구현이 완료됐습니다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남은 </a:t>
            </a:r>
            <a:r>
              <a:rPr lang="en-US" altLang="ko-KR" dirty="0"/>
              <a:t>4, 5</a:t>
            </a:r>
            <a:r>
              <a:rPr lang="ko-KR" altLang="en-US" dirty="0"/>
              <a:t>주차에는 선택한 충전소까지의 경로를 지도에 표시하는 기능이랑</a:t>
            </a:r>
            <a:r>
              <a:rPr lang="en-US" altLang="ko-KR" dirty="0"/>
              <a:t>, </a:t>
            </a:r>
            <a:r>
              <a:rPr lang="ko-KR" altLang="en-US" dirty="0"/>
              <a:t>충전기 정보를 표시 할 수 있도록 할 예정입니다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3824B-640F-4EC8-9F9A-0A22BE5F8C3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67869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커밋</a:t>
            </a:r>
            <a:r>
              <a:rPr lang="ko-KR" altLang="en-US" dirty="0"/>
              <a:t> 통계는 </a:t>
            </a:r>
            <a:r>
              <a:rPr lang="ko-KR" altLang="en-US" dirty="0" err="1"/>
              <a:t>이와같습니다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C66498-A937-4E17-8AB9-436C4B7ED53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97836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시연 영상입니다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C66498-A937-4E17-8AB9-436C4B7ED53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3493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2A3FBB-BF40-E426-FD07-AD48C70085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CEEE6D4-A72E-5BDD-7200-BBF4EB168E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3947F3-5C83-5830-FE7C-F60000E2B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A8E84-6740-4F5D-A6B4-A31ACA1E9238}" type="datetimeFigureOut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2304BC-57FA-A1B6-F3B5-D31901DA4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F86D30-638E-CAAC-AB2A-ED7EACF48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A811-D89F-4DE1-B539-BF6D698E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2935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7FDD8D-BC23-8D27-3F31-AB053EB11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0612023-B921-9C09-B974-EF59ADCA1C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AA6B5C-EA86-D49B-CDFE-69E9F698D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A8E84-6740-4F5D-A6B4-A31ACA1E9238}" type="datetimeFigureOut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7CEF1A-3732-327C-5CCA-B3E7BF2F3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FCC4E9-9BC7-AE0F-7804-5D0015972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A811-D89F-4DE1-B539-BF6D698E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5460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78E47FF-47DE-A736-8B42-4FCB07D120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59CBBD5-02CC-C30E-03A0-390A370C76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AD1A82-BF59-F97E-A97E-AFC6B8085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A8E84-6740-4F5D-A6B4-A31ACA1E9238}" type="datetimeFigureOut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7B1EFD-64D7-1B21-2026-9C68CE29F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8194AC-F160-B77D-60A5-6D555A5BA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A811-D89F-4DE1-B539-BF6D698E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7973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C681B1-8980-46B6-7A2F-4D63269F1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65802F-1702-5009-82BB-E8FEFBB8C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A341C8-4BC2-85DC-B5FA-68A407CF1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A8E84-6740-4F5D-A6B4-A31ACA1E9238}" type="datetimeFigureOut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282E5A-9D34-AA4D-BE20-117FF04DA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F524AC-52A5-A969-507A-11CD8B17A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A811-D89F-4DE1-B539-BF6D698E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413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44A3F5-0094-F071-D523-B57B4CD4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81B694-DB1A-AB1F-A5D9-E2F6BECCB0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A9A67B-A346-CAC8-4DAF-28B0B869F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A8E84-6740-4F5D-A6B4-A31ACA1E9238}" type="datetimeFigureOut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DA1819-991F-3501-187D-7C19B32DE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FF4CE4-A015-24C9-F188-613751D72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A811-D89F-4DE1-B539-BF6D698E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4319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E7C315-4538-8F70-F94D-C1B11013F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AFBEE5-4805-2AD3-9E3B-92B0A23CD0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E4C15E1-DD1C-C79B-5DF2-53AAA3EDDF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328413-9A86-4349-6D1F-480D847DA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A8E84-6740-4F5D-A6B4-A31ACA1E9238}" type="datetimeFigureOut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693279-C523-A194-1AF6-D223AE2C2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9012A1-292F-EF50-0604-5062512CC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A811-D89F-4DE1-B539-BF6D698E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8665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E9ADA5-E0E8-50D2-750F-4816F5F78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0B8C9A-C1C1-E8CD-328C-EAFA0EC449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BE9C848-70CA-CBBA-7AD4-A1C60879B8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6CA1DAF-A53C-1A1C-253A-CA9316AEFE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FA4B1DE-E983-357C-585D-B222AA1928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7DEA2C3-241B-E671-3599-2ADD109D0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A8E84-6740-4F5D-A6B4-A31ACA1E9238}" type="datetimeFigureOut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89323AB-0F08-2DB3-A21E-638D6F6BA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72D4828-D924-E32F-6028-847668F48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A811-D89F-4DE1-B539-BF6D698E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451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68348E-625F-961D-3B44-E8493CABB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348C64A-51AC-D503-637A-B0FE5D2E9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A8E84-6740-4F5D-A6B4-A31ACA1E9238}" type="datetimeFigureOut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82A21BC-7330-D0DB-2352-061311458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106544C-CAEC-4B57-FBCD-4D8151110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A811-D89F-4DE1-B539-BF6D698E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9541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E11539C-3E85-F4ED-2465-CFB50CEA9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A8E84-6740-4F5D-A6B4-A31ACA1E9238}" type="datetimeFigureOut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FB4B17D-6567-B7B2-39C5-D46122C7E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A8AD15-745C-C47B-9F0D-6992304C1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A811-D89F-4DE1-B539-BF6D698E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7461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135B6B-D6F9-3A8B-5F19-568F8D1DE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51CDA7-4F30-E2DE-7B01-00B6443E0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2E7EB2C-50C1-D72A-1CA3-2A54EFA4C0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15058B-EAAA-A877-5DE5-F20FF4563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A8E84-6740-4F5D-A6B4-A31ACA1E9238}" type="datetimeFigureOut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9C2402D-D0B2-16ED-EB90-A09DB24C5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973EC6-B8A6-A6E5-D2A3-6C38D408E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A811-D89F-4DE1-B539-BF6D698E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1396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5837F5-C3A9-A025-70F8-6CB4733BC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A59E4A2-86EE-8AF1-64F3-1AF309D003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2C83F96-3215-68E4-B4A1-2233B6DE40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B84463-E5EA-6B2E-2011-8DC75B444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A8E84-6740-4F5D-A6B4-A31ACA1E9238}" type="datetimeFigureOut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5C15F05-F027-F40E-BB3C-1144D1BAD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CA1F90C-258E-BD0A-67F9-55D98DA24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A811-D89F-4DE1-B539-BF6D698E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0712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087F2D1-7A0C-EFC7-09D9-8C4E80E2D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69F29A2-2F4C-B7C3-E11A-B21F0E806E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313F54-1A49-EB60-2378-0067234546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54A8E84-6740-4F5D-A6B4-A31ACA1E9238}" type="datetimeFigureOut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AF1DEC-1960-CA05-3BF4-25AB55A44D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FB3430-E84F-EBF5-C869-72C2BD57E6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F44A811-D89F-4DE1-B539-BF6D698E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6568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412F58-16D3-8828-5AFD-EA99798C12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스크립트언어 </a:t>
            </a:r>
            <a:r>
              <a:rPr lang="ko-KR" altLang="en-US" dirty="0" err="1"/>
              <a:t>텀프로젝트</a:t>
            </a:r>
            <a:endParaRPr 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9F7792-BA0E-5931-9E8E-96E4C1EC06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2020180028 </a:t>
            </a:r>
            <a:r>
              <a:rPr lang="ko-KR" altLang="en-US" dirty="0"/>
              <a:t>이주형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564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5B069C-6FE1-FC79-DDC1-70934520C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 </a:t>
            </a:r>
            <a:r>
              <a:rPr lang="en-US" altLang="ko-KR" dirty="0"/>
              <a:t>API</a:t>
            </a:r>
            <a:endParaRPr lang="ko-KR" altLang="en-US" dirty="0"/>
          </a:p>
        </p:txBody>
      </p:sp>
      <p:pic>
        <p:nvPicPr>
          <p:cNvPr id="5" name="내용 개체 틀 4" descr="그래픽, 로고, 폰트, 그래픽 디자인이(가) 표시된 사진&#10;&#10;자동 생성된 설명">
            <a:extLst>
              <a:ext uri="{FF2B5EF4-FFF2-40B4-BE49-F238E27FC236}">
                <a16:creationId xmlns:a16="http://schemas.microsoft.com/office/drawing/2014/main" id="{D75EFB26-DE96-3737-6DCB-1FE678C4CC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6550" y="2726649"/>
            <a:ext cx="5301536" cy="2776680"/>
          </a:xfrm>
        </p:spPr>
      </p:pic>
      <p:pic>
        <p:nvPicPr>
          <p:cNvPr id="7" name="그림 6" descr="텍스트, 폰트, 스크린샷, 라인이(가) 표시된 사진&#10;&#10;자동 생성된 설명">
            <a:extLst>
              <a:ext uri="{FF2B5EF4-FFF2-40B4-BE49-F238E27FC236}">
                <a16:creationId xmlns:a16="http://schemas.microsoft.com/office/drawing/2014/main" id="{C082D397-05BD-AE8D-469E-104432D4FB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105" y="4238014"/>
            <a:ext cx="4702048" cy="1097145"/>
          </a:xfrm>
          <a:prstGeom prst="rect">
            <a:avLst/>
          </a:prstGeom>
        </p:spPr>
      </p:pic>
      <p:pic>
        <p:nvPicPr>
          <p:cNvPr id="9" name="그림 8" descr="텍스트, 폰트, 스크린샷이(가) 표시된 사진&#10;&#10;자동 생성된 설명">
            <a:extLst>
              <a:ext uri="{FF2B5EF4-FFF2-40B4-BE49-F238E27FC236}">
                <a16:creationId xmlns:a16="http://schemas.microsoft.com/office/drawing/2014/main" id="{6FADBBF3-B018-89F3-208C-D592F5BCF9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105" y="1922161"/>
            <a:ext cx="6717211" cy="1097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041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9E2F91-BC41-D362-2E01-338079967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개발진행상황</a:t>
            </a:r>
          </a:p>
        </p:txBody>
      </p:sp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FE04C462-0DA4-54DC-505E-EDA6C5CEBA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3768275"/>
              </p:ext>
            </p:extLst>
          </p:nvPr>
        </p:nvGraphicFramePr>
        <p:xfrm>
          <a:off x="838200" y="1825625"/>
          <a:ext cx="10515596" cy="4179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766">
                  <a:extLst>
                    <a:ext uri="{9D8B030D-6E8A-4147-A177-3AD203B41FA5}">
                      <a16:colId xmlns:a16="http://schemas.microsoft.com/office/drawing/2014/main" val="493387520"/>
                    </a:ext>
                  </a:extLst>
                </a:gridCol>
                <a:gridCol w="2282932">
                  <a:extLst>
                    <a:ext uri="{9D8B030D-6E8A-4147-A177-3AD203B41FA5}">
                      <a16:colId xmlns:a16="http://schemas.microsoft.com/office/drawing/2014/main" val="3028026433"/>
                    </a:ext>
                  </a:extLst>
                </a:gridCol>
                <a:gridCol w="5952805">
                  <a:extLst>
                    <a:ext uri="{9D8B030D-6E8A-4147-A177-3AD203B41FA5}">
                      <a16:colId xmlns:a16="http://schemas.microsoft.com/office/drawing/2014/main" val="2814068672"/>
                    </a:ext>
                  </a:extLst>
                </a:gridCol>
                <a:gridCol w="1461093">
                  <a:extLst>
                    <a:ext uri="{9D8B030D-6E8A-4147-A177-3AD203B41FA5}">
                      <a16:colId xmlns:a16="http://schemas.microsoft.com/office/drawing/2014/main" val="92929503"/>
                    </a:ext>
                  </a:extLst>
                </a:gridCol>
              </a:tblGrid>
              <a:tr h="4778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진행도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7485383"/>
                  </a:ext>
                </a:extLst>
              </a:tr>
              <a:tr h="7404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GUI </a:t>
                      </a:r>
                      <a:r>
                        <a:rPr lang="ko-KR" altLang="en-US" dirty="0"/>
                        <a:t>배치</a:t>
                      </a:r>
                      <a:r>
                        <a:rPr lang="en-US" altLang="ko-KR" dirty="0"/>
                        <a:t>,</a:t>
                      </a:r>
                    </a:p>
                    <a:p>
                      <a:pPr algn="ctr" latinLnBrk="1"/>
                      <a:r>
                        <a:rPr lang="en-US" altLang="ko-KR" dirty="0"/>
                        <a:t>API</a:t>
                      </a:r>
                      <a:r>
                        <a:rPr lang="ko-KR" altLang="en-US" dirty="0"/>
                        <a:t>호출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버튼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지도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그래프 등 대략적인 배치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100%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89927"/>
                  </a:ext>
                </a:extLst>
              </a:tr>
              <a:tr h="7404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그래프</a:t>
                      </a:r>
                      <a:r>
                        <a:rPr lang="en-US" altLang="ko-KR" dirty="0"/>
                        <a:t>,</a:t>
                      </a:r>
                    </a:p>
                    <a:p>
                      <a:pPr algn="ctr" latinLnBrk="1"/>
                      <a:r>
                        <a:rPr lang="ko-KR" altLang="en-US" dirty="0"/>
                        <a:t>즐겨찾기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검색기록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API</a:t>
                      </a:r>
                      <a:r>
                        <a:rPr lang="ko-KR" altLang="en-US" dirty="0"/>
                        <a:t>로 받아온 데이터 그래프로 출력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즐겨찾기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및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검색기록 파일로 저장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파일에서 읽어오기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100%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029828"/>
                  </a:ext>
                </a:extLst>
              </a:tr>
              <a:tr h="7404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지도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상세정보</a:t>
                      </a:r>
                      <a:r>
                        <a:rPr lang="en-US" altLang="ko-KR" dirty="0"/>
                        <a:t>,</a:t>
                      </a:r>
                    </a:p>
                    <a:p>
                      <a:pPr algn="ctr" latinLnBrk="1"/>
                      <a:r>
                        <a:rPr lang="ko-KR" altLang="en-US" dirty="0"/>
                        <a:t>이메일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지도 구현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지도에 충전소 위치 표시</a:t>
                      </a:r>
                      <a:r>
                        <a:rPr lang="en-US" altLang="ko-KR" dirty="0"/>
                        <a:t>, </a:t>
                      </a:r>
                    </a:p>
                    <a:p>
                      <a:pPr latinLnBrk="1"/>
                      <a:r>
                        <a:rPr lang="ko-KR" altLang="en-US" dirty="0"/>
                        <a:t>충전소 선택해서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상세정보 표시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/>
                        <a:t>이메일 전송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90%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5111738"/>
                  </a:ext>
                </a:extLst>
              </a:tr>
              <a:tr h="7404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이동경로</a:t>
                      </a:r>
                      <a:r>
                        <a:rPr lang="en-US" altLang="ko-KR" dirty="0"/>
                        <a:t>,</a:t>
                      </a:r>
                      <a:endParaRPr lang="ko-KR" altLang="en-US" dirty="0"/>
                    </a:p>
                    <a:p>
                      <a:pPr algn="ctr" latinLnBrk="1"/>
                      <a:r>
                        <a:rPr lang="ko-KR" altLang="en-US" dirty="0"/>
                        <a:t>충전기 정보 표시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입력한 위치에서 선택한 충전소까지의 경로 표시</a:t>
                      </a:r>
                      <a:r>
                        <a:rPr lang="en-US" altLang="ko-KR" dirty="0"/>
                        <a:t>,</a:t>
                      </a:r>
                    </a:p>
                    <a:p>
                      <a:pPr latinLnBrk="1"/>
                      <a:r>
                        <a:rPr lang="en-US" altLang="ko-KR" dirty="0" err="1"/>
                        <a:t>tkinter</a:t>
                      </a:r>
                      <a:r>
                        <a:rPr lang="ko-KR" altLang="en-US" dirty="0"/>
                        <a:t>노트북으로 충전기 정보 표시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8565323"/>
                  </a:ext>
                </a:extLst>
              </a:tr>
              <a:tr h="7404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마무리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그 외 필요시 새로운 기능 추가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50532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3629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524DEE-DD13-3641-6F4A-7B4DCBA98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커밋통계</a:t>
            </a:r>
            <a:endParaRPr lang="ko-KR" altLang="en-US" dirty="0"/>
          </a:p>
        </p:txBody>
      </p:sp>
      <p:pic>
        <p:nvPicPr>
          <p:cNvPr id="5" name="내용 개체 틀 4" descr="스크린샷, 라인, 도표, 그래프이(가) 표시된 사진&#10;&#10;자동 생성된 설명">
            <a:extLst>
              <a:ext uri="{FF2B5EF4-FFF2-40B4-BE49-F238E27FC236}">
                <a16:creationId xmlns:a16="http://schemas.microsoft.com/office/drawing/2014/main" id="{AFC7293C-8CA1-1478-AEC6-7D83E9AA6C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694" y="1825625"/>
            <a:ext cx="7460612" cy="4351338"/>
          </a:xfrm>
        </p:spPr>
      </p:pic>
    </p:spTree>
    <p:extLst>
      <p:ext uri="{BB962C8B-B14F-4D97-AF65-F5344CB8AC3E}">
        <p14:creationId xmlns:p14="http://schemas.microsoft.com/office/powerpoint/2010/main" val="3348449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7741F4-0A88-2165-5327-ACDF0048C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28875D-202A-C346-C244-23C6429C6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7605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190</Words>
  <Application>Microsoft Office PowerPoint</Application>
  <PresentationFormat>와이드스크린</PresentationFormat>
  <Paragraphs>48</Paragraphs>
  <Slides>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스크립트언어 텀프로젝트</vt:lpstr>
      <vt:lpstr>사용 API</vt:lpstr>
      <vt:lpstr>개발진행상황</vt:lpstr>
      <vt:lpstr>커밋통계</vt:lpstr>
      <vt:lpstr>시연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스크립트언어 텀프로젝트</dc:title>
  <dc:creator>주형 이</dc:creator>
  <cp:lastModifiedBy>이주형(2020180028)</cp:lastModifiedBy>
  <cp:revision>24</cp:revision>
  <dcterms:created xsi:type="dcterms:W3CDTF">2024-05-26T15:24:33Z</dcterms:created>
  <dcterms:modified xsi:type="dcterms:W3CDTF">2024-05-29T11:23:23Z</dcterms:modified>
</cp:coreProperties>
</file>