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-40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334A-81F2-48C8-B6D7-AD3CA14D30DA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824B-640F-4EC8-9F9A-0A22BE5F8C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1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r>
              <a:rPr lang="ko-KR" altLang="en-US" dirty="0"/>
              <a:t> 기획발표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0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사용자에게 위치를 입력 받아서 주변에 있는 충전소의 정보를 받아오고 상세정보와 함께 위치정보를 지도에 표시해 제공해주는 프로그램을 만들어보려고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는 한국전력공사가 제공하는 전기차 충전소 운영정보 </a:t>
            </a:r>
            <a:r>
              <a:rPr lang="en-US" altLang="ko-KR" dirty="0" err="1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01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화면 구성은 이렇습니다</a:t>
            </a:r>
            <a:r>
              <a:rPr lang="en-US" altLang="ko-KR" dirty="0"/>
              <a:t>. </a:t>
            </a:r>
            <a:r>
              <a:rPr lang="ko-KR" altLang="en-US" dirty="0"/>
              <a:t>위치를 입력해서 지도에 전기차 충전소들의 위치를 표시해주고</a:t>
            </a:r>
            <a:r>
              <a:rPr lang="en-US" altLang="ko-KR" dirty="0"/>
              <a:t>, </a:t>
            </a:r>
            <a:r>
              <a:rPr lang="ko-KR" altLang="en-US" dirty="0"/>
              <a:t>주변 충전기들의 상태를 아래쪽에 그래프로 나타내서 주변에 사용 가능한 충전기가 얼마나 있는지 보여줄 수 있도록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지도에 나타난 충전소를 선택하면 상세 정보도 나타나도록 할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630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상단에 있는 즐겨찾기 버튼이나 최근기록 버튼을 누르면 이렇게 이전에 검색했던 기록들을 불러와서</a:t>
            </a:r>
            <a:endParaRPr lang="en-US" altLang="ko-KR" dirty="0"/>
          </a:p>
          <a:p>
            <a:r>
              <a:rPr lang="ko-KR" altLang="en-US" dirty="0"/>
              <a:t>자주가는 위치는 좀더 간편하게 검색할 수 있도록 구성하려고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공유 버튼을 눌러서 지도 이미지와 지도에 표시된 충전소들의 주소를 이메일로 보낼 수 있도록 할 예정입니다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582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이제 전기차 충전기가 종류가 다양한데 이거를 보여주기 위해서 </a:t>
            </a:r>
            <a:r>
              <a:rPr lang="en-US" altLang="ko-KR" dirty="0" err="1"/>
              <a:t>Tkinter</a:t>
            </a:r>
            <a:r>
              <a:rPr lang="ko-KR" altLang="en-US" dirty="0"/>
              <a:t>의 노트북 기능으로 별개의 페이지를 만들어서 거기에 충전기 정보를 올려놓을 예정입니다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7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일정은 다음과 같습니다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주차는 </a:t>
            </a:r>
            <a:r>
              <a:rPr lang="en-US" altLang="ko-KR" dirty="0"/>
              <a:t>GUI</a:t>
            </a:r>
            <a:r>
              <a:rPr lang="ko-KR" altLang="en-US" dirty="0" err="1"/>
              <a:t>배치랑</a:t>
            </a:r>
            <a:r>
              <a:rPr lang="ko-KR" altLang="en-US" dirty="0"/>
              <a:t> </a:t>
            </a:r>
            <a:r>
              <a:rPr lang="en-US" altLang="ko-KR" dirty="0" err="1"/>
              <a:t>api</a:t>
            </a:r>
            <a:r>
              <a:rPr lang="ko-KR" altLang="en-US" dirty="0"/>
              <a:t>호출을 구현하고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주차에는 </a:t>
            </a:r>
            <a:r>
              <a:rPr lang="en-US" altLang="ko-KR" dirty="0"/>
              <a:t>API</a:t>
            </a:r>
            <a:r>
              <a:rPr lang="ko-KR" altLang="en-US" dirty="0"/>
              <a:t>호출 결과를 그래프로 표시하고 </a:t>
            </a:r>
            <a:r>
              <a:rPr lang="ko-KR" altLang="en-US" dirty="0" err="1"/>
              <a:t>즐겨찾기랑</a:t>
            </a:r>
            <a:r>
              <a:rPr lang="ko-KR" altLang="en-US" dirty="0"/>
              <a:t> 검색기록</a:t>
            </a:r>
            <a:r>
              <a:rPr lang="en-US" altLang="ko-KR" dirty="0"/>
              <a:t> </a:t>
            </a:r>
            <a:r>
              <a:rPr lang="ko-KR" altLang="en-US" dirty="0"/>
              <a:t>기능을 만들고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주차에는 지도를 구현하고 그 지도에 충전소 </a:t>
            </a:r>
            <a:r>
              <a:rPr lang="ko-KR" altLang="en-US" dirty="0" err="1"/>
              <a:t>위치표시랑</a:t>
            </a:r>
            <a:r>
              <a:rPr lang="en-US" altLang="ko-KR" dirty="0"/>
              <a:t> </a:t>
            </a:r>
            <a:r>
              <a:rPr lang="ko-KR" altLang="en-US" dirty="0"/>
              <a:t>충전소 </a:t>
            </a:r>
            <a:r>
              <a:rPr lang="ko-KR" altLang="en-US" dirty="0" err="1"/>
              <a:t>클릭시</a:t>
            </a:r>
            <a:r>
              <a:rPr lang="ko-KR" altLang="en-US" dirty="0"/>
              <a:t> 상세정보 출력까지 구현할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주차에는 </a:t>
            </a:r>
            <a:r>
              <a:rPr lang="ko-KR" altLang="en-US" dirty="0" err="1"/>
              <a:t>이메일기능이랑</a:t>
            </a:r>
            <a:r>
              <a:rPr lang="ko-KR" altLang="en-US" dirty="0"/>
              <a:t> </a:t>
            </a:r>
            <a:r>
              <a:rPr lang="en-US" altLang="ko-KR" dirty="0" err="1"/>
              <a:t>Tkinter</a:t>
            </a:r>
            <a:r>
              <a:rPr lang="ko-KR" altLang="en-US" dirty="0"/>
              <a:t>노트북으로 충전기 정보 </a:t>
            </a:r>
            <a:r>
              <a:rPr lang="ko-KR" altLang="en-US" dirty="0" err="1"/>
              <a:t>표시할수있도록</a:t>
            </a:r>
            <a:r>
              <a:rPr lang="ko-KR" altLang="en-US" dirty="0"/>
              <a:t> 하고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주차에는 못다한 작업 </a:t>
            </a:r>
            <a:r>
              <a:rPr lang="ko-KR" altLang="en-US" dirty="0" err="1"/>
              <a:t>마무리랑</a:t>
            </a:r>
            <a:r>
              <a:rPr lang="ko-KR" altLang="en-US" dirty="0"/>
              <a:t> 필요하다면 새로운 기능까지 추가 해서 개발을 </a:t>
            </a:r>
            <a:r>
              <a:rPr lang="ko-KR" altLang="en-US" dirty="0" err="1"/>
              <a:t>완료할수</a:t>
            </a:r>
            <a:r>
              <a:rPr lang="ko-KR" altLang="en-US" dirty="0"/>
              <a:t> 있도록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이상으로 기획발표 마치겠습니다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824B-640F-4EC8-9F9A-0A22BE5F8C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8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C344-A191-7F96-19FC-286883C2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B54C15-EB86-A7DC-14BD-21314773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E3DAD-86B0-4F65-633A-127AA15E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27D62-04CA-F750-AFA2-38CC584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BEA25-A163-A1D4-CFAB-6EE12ABB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1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26912-4EFB-0916-E0BC-E3F07BD4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393D5C-0D67-0C1F-66C9-978FFB4C9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917F0-0C5C-369B-E7DA-48DF2647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BDC7-020B-9D82-FCE6-AE707F88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08301-DED4-4C61-78DA-908E5DFF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0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BD5B35-4EB5-EDB0-9119-730EA4293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C0BE58-3E7D-CBE8-484D-00F04214F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F43F0-C398-700D-2679-E9FE5C1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442DF-F68F-4A71-C0C9-EC1F7CA1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CA24A-730B-932B-FC45-11FF9758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F640E-AC81-37CA-FB12-25AA1977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1EFB3-1D55-3FF2-0B45-2FBC4064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FCD16-4FE7-0F3B-B881-BCF824E7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FE6FD8-36A3-61BB-9A34-7079C1AA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7B895-CB75-4DE6-A790-B493A221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93DDE-E9CB-325A-EF2D-38F4F3C9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C1B22-C34B-FBE4-903A-99AAE3A2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66900-0286-C2B2-B01C-E46DBB72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C275A-DAEE-1FE9-58D5-3A03B8C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B9A48-51A7-BC13-7D52-073D19D0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1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3D83-8B5B-1C2E-2237-DB808371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549E5-05DD-EB95-7888-C81A1BAB9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7175-7C74-332A-E2C5-70EE6A11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C66D68-0B12-1B73-EA8C-1F3A62C5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DD76A1-0DB3-175E-87BA-6B2A5EB1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684FEC-AC93-2316-C1E0-F65AF28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B71D8-6F3F-76F5-786D-19B62C4C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2B272-8811-B16D-4F66-BCD6A889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84319-2E24-68E5-0192-89A2BD8CE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28710-992D-81C7-0576-7E9E0DF8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EBCF3-05BE-3F5C-4D3C-EFB81A9C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5E3C6-D6FF-5C2D-0589-14E91EC0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061762-C932-EAFA-96C7-264DA05E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7E7DD5-C7B5-4C21-A8CF-8007FF40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719D-6046-B3B4-9DBD-C166A783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0A2BBB-FE55-CCD0-4305-C7F8362E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0D5C0-4717-2874-8AF4-6D164841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9DA229-33A4-9F67-D10A-5F3CE30F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8A1112-C129-7BE8-14ED-435BDEFC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C443CD-C3E0-287A-ED16-95F0C9CE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BF9D4-30FC-1636-9C8E-8157D476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8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9595-7FD2-3050-1774-E9971BD2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21863-A7F3-0566-266C-D8B5A6E2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0EC0A-5A9F-3C73-D642-85F2A6EA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F4A65-1502-4525-250D-1E78BB66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A042-11E9-914D-E788-684DF9C0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DAACD-579D-7F06-C22D-1399A18D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C46A8-C540-948B-1380-7895C675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C99FB-8873-1C41-0C93-EC3C31C59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812E1-BEF5-1F95-B07D-96D49F70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C6FD8-BBD9-D4C5-A2A1-6E2F1934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316AB-05E8-C304-6E9D-6A1622C6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8D2D9-93CB-B3D8-EF3A-2F9BE35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498882-FD29-A83B-3DF2-1C033C22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21839-13F6-C7A1-5CA1-079D948B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99B59-D760-BD69-73AB-013DB4571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D606A-94A6-4FD2-A860-D2FBF7E189C9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4E4B0-44FA-3DCA-1591-D36C4A118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5D641-C548-853A-076D-813BC96A4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9F276-47B1-4B35-B652-8C30F4FC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.kr/tcs/dss/selectApiDataDetailView.do?publicDataPk=1510048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12F58-16D3-8828-5AFD-EA99798C1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스크립트언어 </a:t>
            </a:r>
            <a:r>
              <a:rPr lang="ko-KR" altLang="en-US" dirty="0" err="1"/>
              <a:t>텀프로젝트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F7792-BA0E-5931-9E8E-96E4C1EC0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2020180028 </a:t>
            </a:r>
            <a:r>
              <a:rPr lang="ko-KR" altLang="en-US" dirty="0"/>
              <a:t>이주형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F61F-F329-0F01-C98A-DFD6BB4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9735B35-2B77-FA53-536A-570D8A0B3829}"/>
              </a:ext>
            </a:extLst>
          </p:cNvPr>
          <p:cNvSpPr/>
          <p:nvPr/>
        </p:nvSpPr>
        <p:spPr>
          <a:xfrm>
            <a:off x="3499250" y="3111402"/>
            <a:ext cx="1258486" cy="635194"/>
          </a:xfrm>
          <a:prstGeom prst="rightArrow">
            <a:avLst>
              <a:gd name="adj1" fmla="val 50000"/>
              <a:gd name="adj2" fmla="val 6758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CABDB-66B5-CFAF-8BEB-E35672DAC860}"/>
              </a:ext>
            </a:extLst>
          </p:cNvPr>
          <p:cNvSpPr txBox="1"/>
          <p:nvPr/>
        </p:nvSpPr>
        <p:spPr>
          <a:xfrm>
            <a:off x="1166267" y="3167389"/>
            <a:ext cx="1989438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위치 입력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56ED0-89A2-1388-FAA9-0E77E1A451FF}"/>
              </a:ext>
            </a:extLst>
          </p:cNvPr>
          <p:cNvSpPr txBox="1"/>
          <p:nvPr/>
        </p:nvSpPr>
        <p:spPr>
          <a:xfrm>
            <a:off x="5101281" y="2736502"/>
            <a:ext cx="1989438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주변 충전소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EE9E7-1388-9233-FDD3-A94C432BAF9D}"/>
              </a:ext>
            </a:extLst>
          </p:cNvPr>
          <p:cNvSpPr txBox="1"/>
          <p:nvPr/>
        </p:nvSpPr>
        <p:spPr>
          <a:xfrm>
            <a:off x="9036295" y="2736501"/>
            <a:ext cx="1989438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지도 표시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및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상세정보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5505BBA-FC66-0450-33B4-051BB059C403}"/>
              </a:ext>
            </a:extLst>
          </p:cNvPr>
          <p:cNvSpPr/>
          <p:nvPr/>
        </p:nvSpPr>
        <p:spPr>
          <a:xfrm>
            <a:off x="7434264" y="3111402"/>
            <a:ext cx="1258486" cy="635194"/>
          </a:xfrm>
          <a:prstGeom prst="rightArrow">
            <a:avLst>
              <a:gd name="adj1" fmla="val 50000"/>
              <a:gd name="adj2" fmla="val 6758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5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77DD-D91E-1769-8FF5-D6437AD8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467AD-9091-D20A-4BFD-8717E833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>
                <a:hlinkClick r:id="rId3"/>
              </a:rPr>
              <a:t>https://www.data.go.kr/tcs/dss/selectApiDataDetailView.do?publicDataPk=15100485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EA1054-1B49-84A8-C5E5-63DB99972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6" y="2340864"/>
            <a:ext cx="10050647" cy="12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ko-KR" altLang="en-US" dirty="0"/>
              <a:t>및 기능</a:t>
            </a:r>
            <a:endParaRPr lang="en-US" dirty="0"/>
          </a:p>
        </p:txBody>
      </p:sp>
      <p:pic>
        <p:nvPicPr>
          <p:cNvPr id="10" name="그림 9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E851DB-8334-FA90-B413-0BF7C0BA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54" y="1504481"/>
            <a:ext cx="7703091" cy="4828803"/>
          </a:xfrm>
          <a:prstGeom prst="rect">
            <a:avLst/>
          </a:prstGeom>
        </p:spPr>
      </p:pic>
      <p:pic>
        <p:nvPicPr>
          <p:cNvPr id="12" name="그림 11" descr="지도, 아틀라스, 텍스트이(가) 표시된 사진&#10;&#10;자동 생성된 설명">
            <a:extLst>
              <a:ext uri="{FF2B5EF4-FFF2-40B4-BE49-F238E27FC236}">
                <a16:creationId xmlns:a16="http://schemas.microsoft.com/office/drawing/2014/main" id="{D35D8AAE-0DFB-2EE5-3EA9-379A3A8DE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942" y="1589256"/>
            <a:ext cx="4663983" cy="46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ko-KR" altLang="en-US" dirty="0"/>
              <a:t>및 기능</a:t>
            </a:r>
            <a:endParaRPr lang="en-US" dirty="0"/>
          </a:p>
        </p:txBody>
      </p:sp>
      <p:pic>
        <p:nvPicPr>
          <p:cNvPr id="4" name="그림 3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A59413A-D969-0916-3B26-C8C1B341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03" y="1490520"/>
            <a:ext cx="7705994" cy="4828803"/>
          </a:xfrm>
          <a:prstGeom prst="rect">
            <a:avLst/>
          </a:prstGeom>
        </p:spPr>
      </p:pic>
      <p:pic>
        <p:nvPicPr>
          <p:cNvPr id="5" name="그림 4" descr="지도, 아틀라스, 텍스트이(가) 표시된 사진&#10;&#10;자동 생성된 설명">
            <a:extLst>
              <a:ext uri="{FF2B5EF4-FFF2-40B4-BE49-F238E27FC236}">
                <a16:creationId xmlns:a16="http://schemas.microsoft.com/office/drawing/2014/main" id="{16557E5E-CCF8-57B4-0CB6-0E96BDEC5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46" y="1575295"/>
            <a:ext cx="4663983" cy="46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3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2C67-402A-F627-D383-5F22237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ko-KR" altLang="en-US" dirty="0"/>
              <a:t>및 기능</a:t>
            </a:r>
            <a:endParaRPr lang="en-US" dirty="0"/>
          </a:p>
        </p:txBody>
      </p:sp>
      <p:pic>
        <p:nvPicPr>
          <p:cNvPr id="10" name="그림 9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E851DB-8334-FA90-B413-0BF7C0BA5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97" y="1668457"/>
            <a:ext cx="6680001" cy="4187463"/>
          </a:xfrm>
          <a:prstGeom prst="rect">
            <a:avLst/>
          </a:prstGeom>
        </p:spPr>
      </p:pic>
      <p:pic>
        <p:nvPicPr>
          <p:cNvPr id="3" name="그림 2" descr="지도, 아틀라스, 텍스트이(가) 표시된 사진&#10;&#10;자동 생성된 설명">
            <a:extLst>
              <a:ext uri="{FF2B5EF4-FFF2-40B4-BE49-F238E27FC236}">
                <a16:creationId xmlns:a16="http://schemas.microsoft.com/office/drawing/2014/main" id="{7B6B0574-9860-952E-20F3-945C95EC1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695" y="1746638"/>
            <a:ext cx="4035196" cy="4031103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D4A4CA4-6E7E-BA5E-88C7-FBBCB3830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40" y="2810405"/>
            <a:ext cx="9753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E2F91-BC41-D362-2E01-33807996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E04C462-0DA4-54DC-505E-EDA6C5CEB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257445"/>
              </p:ext>
            </p:extLst>
          </p:nvPr>
        </p:nvGraphicFramePr>
        <p:xfrm>
          <a:off x="838200" y="1825625"/>
          <a:ext cx="10515597" cy="41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695">
                  <a:extLst>
                    <a:ext uri="{9D8B030D-6E8A-4147-A177-3AD203B41FA5}">
                      <a16:colId xmlns:a16="http://schemas.microsoft.com/office/drawing/2014/main" val="493387520"/>
                    </a:ext>
                  </a:extLst>
                </a:gridCol>
                <a:gridCol w="3036366">
                  <a:extLst>
                    <a:ext uri="{9D8B030D-6E8A-4147-A177-3AD203B41FA5}">
                      <a16:colId xmlns:a16="http://schemas.microsoft.com/office/drawing/2014/main" val="3028026433"/>
                    </a:ext>
                  </a:extLst>
                </a:gridCol>
                <a:gridCol w="5818536">
                  <a:extLst>
                    <a:ext uri="{9D8B030D-6E8A-4147-A177-3AD203B41FA5}">
                      <a16:colId xmlns:a16="http://schemas.microsoft.com/office/drawing/2014/main" val="2814068672"/>
                    </a:ext>
                  </a:extLst>
                </a:gridCol>
              </a:tblGrid>
              <a:tr h="477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8538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GUI </a:t>
                      </a:r>
                      <a:r>
                        <a:rPr lang="ko-KR" altLang="en-US" dirty="0"/>
                        <a:t>배치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호출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그래프 등 대략적인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9927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그래프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검색기록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받아온 데이터 그래프로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즐겨찾기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및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검색기록 파일로 저장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파일에서 읽어오기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02982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상세정보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구현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지도에 충전소 위치 표시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latinLnBrk="1"/>
                      <a:r>
                        <a:rPr lang="ko-KR" altLang="en-US" dirty="0"/>
                        <a:t>지도를 클릭해 충전소 선택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상세정보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1738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충전기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이메일 전송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tkinter</a:t>
                      </a:r>
                      <a:r>
                        <a:rPr lang="ko-KR" altLang="en-US" dirty="0"/>
                        <a:t>노트북으로 충전기 정보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565323"/>
                  </a:ext>
                </a:extLst>
              </a:tr>
              <a:tr h="740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필요시 새로운 기능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05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6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336</Words>
  <Application>Microsoft Office PowerPoint</Application>
  <PresentationFormat>와이드스크린</PresentationFormat>
  <Paragraphs>70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Aptos</vt:lpstr>
      <vt:lpstr>Aptos Display</vt:lpstr>
      <vt:lpstr>Arial</vt:lpstr>
      <vt:lpstr>Office 테마</vt:lpstr>
      <vt:lpstr>스크립트언어 텀프로젝트</vt:lpstr>
      <vt:lpstr>목표</vt:lpstr>
      <vt:lpstr>사용 API</vt:lpstr>
      <vt:lpstr>GUI 및 기능</vt:lpstr>
      <vt:lpstr>GUI 및 기능</vt:lpstr>
      <vt:lpstr>GUI 및 기능</vt:lpstr>
      <vt:lpstr>개발일정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스크립트언어 텀프로젝트</dc:title>
  <dc:creator>이주형(2020180028)</dc:creator>
  <cp:lastModifiedBy>주형 이</cp:lastModifiedBy>
  <cp:revision>23</cp:revision>
  <dcterms:created xsi:type="dcterms:W3CDTF">2024-05-11T18:10:36Z</dcterms:created>
  <dcterms:modified xsi:type="dcterms:W3CDTF">2024-05-14T02:36:06Z</dcterms:modified>
</cp:coreProperties>
</file>