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6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1F9F-6888-4802-A2C7-1E67DFEB703B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66498-A937-4E17-8AB9-436C4B7ED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0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스크립트언어 최종발표 시작하겠습니다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1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구글이 </a:t>
            </a:r>
            <a:r>
              <a:rPr lang="ko-KR" altLang="en-US" dirty="0" err="1"/>
              <a:t>길찾기</a:t>
            </a:r>
            <a:r>
              <a:rPr lang="ko-KR" altLang="en-US" dirty="0"/>
              <a:t> 서비스가 작동을 </a:t>
            </a:r>
            <a:r>
              <a:rPr lang="ko-KR" altLang="en-US" dirty="0" err="1"/>
              <a:t>안해서</a:t>
            </a:r>
            <a:r>
              <a:rPr lang="ko-KR" altLang="en-US" dirty="0"/>
              <a:t> </a:t>
            </a:r>
            <a:r>
              <a:rPr lang="ko-KR" altLang="en-US" dirty="0" err="1"/>
              <a:t>길찾기만</a:t>
            </a:r>
            <a:r>
              <a:rPr lang="ko-KR" altLang="en-US" dirty="0"/>
              <a:t> 네이버 </a:t>
            </a:r>
            <a:r>
              <a:rPr lang="en-US" altLang="ko-KR" dirty="0"/>
              <a:t>API</a:t>
            </a:r>
            <a:r>
              <a:rPr lang="ko-KR" altLang="en-US" dirty="0"/>
              <a:t>를 이용하고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5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개발 진행 상황은 </a:t>
            </a:r>
            <a:endParaRPr lang="en-US" altLang="ko-KR" dirty="0"/>
          </a:p>
          <a:p>
            <a:r>
              <a:rPr lang="ko-KR" altLang="en-US" dirty="0"/>
              <a:t>지도 </a:t>
            </a:r>
            <a:r>
              <a:rPr lang="ko-KR" altLang="en-US" dirty="0" err="1"/>
              <a:t>불러오기랑</a:t>
            </a:r>
            <a:r>
              <a:rPr lang="ko-KR" altLang="en-US" dirty="0"/>
              <a:t> 지도에 위치표시</a:t>
            </a:r>
            <a:r>
              <a:rPr lang="en-US" altLang="ko-KR" dirty="0"/>
              <a:t>,</a:t>
            </a:r>
            <a:r>
              <a:rPr lang="ko-KR" altLang="en-US" dirty="0"/>
              <a:t> 그리고 그래프 출력</a:t>
            </a:r>
            <a:r>
              <a:rPr lang="en-US" altLang="ko-KR" dirty="0"/>
              <a:t>, </a:t>
            </a:r>
            <a:r>
              <a:rPr lang="ko-KR" altLang="en-US" dirty="0"/>
              <a:t>상세정보 표시</a:t>
            </a:r>
            <a:r>
              <a:rPr lang="en-US" altLang="ko-KR" dirty="0"/>
              <a:t>, </a:t>
            </a:r>
            <a:r>
              <a:rPr lang="ko-KR" altLang="en-US" dirty="0"/>
              <a:t>즐겨찾기 등 까지 완료한 </a:t>
            </a:r>
            <a:r>
              <a:rPr lang="ko-KR" altLang="en-US" dirty="0" err="1"/>
              <a:t>상태고</a:t>
            </a:r>
            <a:r>
              <a:rPr lang="en-US" altLang="ko-KR" dirty="0"/>
              <a:t>, </a:t>
            </a:r>
            <a:r>
              <a:rPr lang="ko-KR" altLang="en-US" dirty="0"/>
              <a:t>이메일 전송도 </a:t>
            </a:r>
            <a:r>
              <a:rPr lang="en-US" altLang="ko-KR" dirty="0"/>
              <a:t>50%</a:t>
            </a:r>
            <a:r>
              <a:rPr lang="ko-KR" altLang="en-US" dirty="0"/>
              <a:t>정도 구현이 완료됐습니다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남은 </a:t>
            </a:r>
            <a:r>
              <a:rPr lang="en-US" altLang="ko-KR" dirty="0"/>
              <a:t>4, 5</a:t>
            </a:r>
            <a:r>
              <a:rPr lang="ko-KR" altLang="en-US" dirty="0"/>
              <a:t>주차에는 선택한 충전소까지의 경로를 지도에 표시하는 기능이랑</a:t>
            </a:r>
            <a:r>
              <a:rPr lang="en-US" altLang="ko-KR" dirty="0"/>
              <a:t>, </a:t>
            </a:r>
            <a:r>
              <a:rPr lang="ko-KR" altLang="en-US" dirty="0"/>
              <a:t>충전기 정보를 표시 할 수 있도록 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통계는 </a:t>
            </a:r>
            <a:r>
              <a:rPr lang="ko-KR" altLang="en-US" dirty="0" err="1"/>
              <a:t>이와같습니다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8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시연 영상입니다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3FBB-BF40-E426-FD07-AD48C700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EE6D4-A72E-5BDD-7200-BBF4EB16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947F3-5C83-5830-FE7C-F60000E2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304BC-57FA-A1B6-F3B5-D31901DA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6D30-638E-CAAC-AB2A-ED7EACF4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3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FDD8D-BC23-8D27-3F31-AB053EB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12023-B921-9C09-B974-EF59ADCA1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A6B5C-EA86-D49B-CDFE-69E9F69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CEF1A-3732-327C-5CCA-B3E7BF2F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CC4E9-9BC7-AE0F-7804-5D001597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6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E47FF-47DE-A736-8B42-4FCB07D1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CBBD5-02CC-C30E-03A0-390A370C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D1A82-BF59-F97E-A97E-AFC6B808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B1EFD-64D7-1B21-2026-9C68CE29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194AC-F160-B77D-60A5-6D555A5B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7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681B1-8980-46B6-7A2F-4D63269F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5802F-1702-5009-82BB-E8FEFBB8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341C8-4BC2-85DC-B5FA-68A407CF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82E5A-9D34-AA4D-BE20-117FF04D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524AC-52A5-A969-507A-11CD8B17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1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4A3F5-0094-F071-D523-B57B4CD4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1B694-DB1A-AB1F-A5D9-E2F6BECC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9A67B-A346-CAC8-4DAF-28B0B86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A1819-991F-3501-187D-7C19B32D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F4CE4-A015-24C9-F188-613751D7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1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C315-4538-8F70-F94D-C1B1101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FBEE5-4805-2AD3-9E3B-92B0A23C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C15E1-DD1C-C79B-5DF2-53AAA3ED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28413-9A86-4349-6D1F-480D847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93279-C523-A194-1AF6-D223AE2C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012A1-292F-EF50-0604-5062512C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6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9ADA5-E0E8-50D2-750F-4816F5F7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B8C9A-C1C1-E8CD-328C-EAFA0EC4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9C848-70CA-CBBA-7AD4-A1C60879B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A1DAF-A53C-1A1C-253A-CA9316AEF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A4B1DE-E983-357C-585D-B222AA192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EA2C3-241B-E671-3599-2ADD109D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9323AB-0F08-2DB3-A21E-638D6F6B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D4828-D924-E32F-6028-847668F4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8348E-625F-961D-3B44-E8493CAB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48C64A-51AC-D503-637A-B0FE5D2E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2A21BC-7330-D0DB-2352-0613114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06544C-CAEC-4B57-FBCD-4D815111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1539C-3E85-F4ED-2465-CFB50CEA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B4B17D-6567-B7B2-39C5-D46122C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8AD15-745C-C47B-9F0D-6992304C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5B6B-D6F9-3A8B-5F19-568F8D1D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1CDA7-4F30-E2DE-7B01-00B6443E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7EB2C-50C1-D72A-1CA3-2A54EFA4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5058B-EAAA-A877-5DE5-F20FF456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2402D-D0B2-16ED-EB90-A09DB24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73EC6-B8A6-A6E5-D2A3-6C38D40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37F5-C3A9-A025-70F8-6CB4733B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9E4A2-86EE-8AF1-64F3-1AF309D0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83F96-3215-68E4-B4A1-2233B6DE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84463-E5EA-6B2E-2011-8DC75B44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15F05-F027-F40E-BB3C-1144D1BA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1F90C-258E-BD0A-67F9-55D98DA2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87F2D1-7A0C-EFC7-09D9-8C4E80E2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F29A2-2F4C-B7C3-E11A-B21F0E80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13F54-1A49-EB60-2378-006723454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A8E84-6740-4F5D-A6B4-A31ACA1E9238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F1DEC-1960-CA05-3BF4-25AB55A44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B3430-E84F-EBF5-C869-72C2BD57E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12F58-16D3-8828-5AFD-EA99798C1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F7792-BA0E-5931-9E8E-96E4C1EC0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2020180028 </a:t>
            </a:r>
            <a:r>
              <a:rPr lang="ko-KR" altLang="en-US" dirty="0"/>
              <a:t>이주형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069C-6FE1-FC79-DDC1-70934520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5" name="내용 개체 틀 4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75EFB26-DE96-3737-6DCB-1FE678C4C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756" y="2604138"/>
            <a:ext cx="5301536" cy="2776680"/>
          </a:xfr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C082D397-05BD-AE8D-469E-104432D4F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" y="3290123"/>
            <a:ext cx="4702048" cy="1097145"/>
          </a:xfrm>
          <a:prstGeom prst="rect">
            <a:avLst/>
          </a:prstGeom>
        </p:spPr>
      </p:pic>
      <p:pic>
        <p:nvPicPr>
          <p:cNvPr id="9" name="그림 8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FADBBF3-B018-89F3-208C-D592F5BCF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" y="1922161"/>
            <a:ext cx="6717211" cy="10971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19F282-2BE7-E72D-2742-6C32F2163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21" y="4818764"/>
            <a:ext cx="428684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4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E2F91-BC41-D362-2E01-33807996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개발진행상황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E04C462-0DA4-54DC-505E-EDA6C5CEB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746286"/>
              </p:ext>
            </p:extLst>
          </p:nvPr>
        </p:nvGraphicFramePr>
        <p:xfrm>
          <a:off x="838200" y="1825625"/>
          <a:ext cx="10515596" cy="41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66">
                  <a:extLst>
                    <a:ext uri="{9D8B030D-6E8A-4147-A177-3AD203B41FA5}">
                      <a16:colId xmlns:a16="http://schemas.microsoft.com/office/drawing/2014/main" val="493387520"/>
                    </a:ext>
                  </a:extLst>
                </a:gridCol>
                <a:gridCol w="2282932">
                  <a:extLst>
                    <a:ext uri="{9D8B030D-6E8A-4147-A177-3AD203B41FA5}">
                      <a16:colId xmlns:a16="http://schemas.microsoft.com/office/drawing/2014/main" val="3028026433"/>
                    </a:ext>
                  </a:extLst>
                </a:gridCol>
                <a:gridCol w="5952805">
                  <a:extLst>
                    <a:ext uri="{9D8B030D-6E8A-4147-A177-3AD203B41FA5}">
                      <a16:colId xmlns:a16="http://schemas.microsoft.com/office/drawing/2014/main" val="2814068672"/>
                    </a:ext>
                  </a:extLst>
                </a:gridCol>
                <a:gridCol w="1461093">
                  <a:extLst>
                    <a:ext uri="{9D8B030D-6E8A-4147-A177-3AD203B41FA5}">
                      <a16:colId xmlns:a16="http://schemas.microsoft.com/office/drawing/2014/main" val="92929503"/>
                    </a:ext>
                  </a:extLst>
                </a:gridCol>
              </a:tblGrid>
              <a:tr h="477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8538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배치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호출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그래프 등 대략적인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9927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로 받아온 데이터 그래프로 출력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검색기록 파일로 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파일에서 읽어오기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982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상세정보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지도에 충전소 위치 표시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충전소 선택해서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상세정보 표시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/>
                        <a:t>이메일 전송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</a:t>
                      </a:r>
                      <a:r>
                        <a:rPr lang="en-US" altLang="ko-KR" b="1" dirty="0"/>
                        <a:t>0</a:t>
                      </a:r>
                      <a:r>
                        <a:rPr lang="en-US" altLang="ko-KR" b="1"/>
                        <a:t>0</a:t>
                      </a:r>
                      <a:r>
                        <a:rPr lang="en-US" altLang="ko-KR" b="1" dirty="0"/>
                        <a:t>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1173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이동경로</a:t>
                      </a:r>
                      <a:r>
                        <a:rPr lang="en-US" altLang="ko-KR" dirty="0"/>
                        <a:t>,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/>
                        <a:t>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입력한 위치에서 선택한 충전소까지의 경로 표시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 err="1"/>
                        <a:t>tkinter</a:t>
                      </a:r>
                      <a:r>
                        <a:rPr lang="ko-KR" altLang="en-US" dirty="0"/>
                        <a:t>노트북으로 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6532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C/C++ 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 외 필요시 새로운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5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62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24DEE-DD13-3641-6F4A-7B4DCBA9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커밋통계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B2BBFE-F854-F131-0484-236E17300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4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741F4-0A88-2165-5327-ACDF0048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8875D-202A-C346-C244-23C6429C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60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193</Words>
  <Application>Microsoft Office PowerPoint</Application>
  <PresentationFormat>와이드스크린</PresentationFormat>
  <Paragraphs>50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스크립트언어 텀프로젝트</vt:lpstr>
      <vt:lpstr>사용 API</vt:lpstr>
      <vt:lpstr>개발진행상황</vt:lpstr>
      <vt:lpstr>커밋통계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텀프로젝트</dc:title>
  <dc:creator>주형 이</dc:creator>
  <cp:lastModifiedBy>주형 이</cp:lastModifiedBy>
  <cp:revision>29</cp:revision>
  <dcterms:created xsi:type="dcterms:W3CDTF">2024-05-26T15:24:33Z</dcterms:created>
  <dcterms:modified xsi:type="dcterms:W3CDTF">2024-06-06T07:03:31Z</dcterms:modified>
</cp:coreProperties>
</file>