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다음과 같습니다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주차는 </a:t>
            </a:r>
            <a:r>
              <a:rPr lang="en-US" altLang="ko-KR" dirty="0"/>
              <a:t>GUI</a:t>
            </a:r>
            <a:r>
              <a:rPr lang="ko-KR" altLang="en-US" dirty="0" err="1"/>
              <a:t>배치랑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호출을 구현하고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주차에는 </a:t>
            </a:r>
            <a:r>
              <a:rPr lang="en-US" altLang="ko-KR" dirty="0"/>
              <a:t>API</a:t>
            </a:r>
            <a:r>
              <a:rPr lang="ko-KR" altLang="en-US" dirty="0"/>
              <a:t>호출 결과를 그래프로 표시하고 </a:t>
            </a:r>
            <a:r>
              <a:rPr lang="ko-KR" altLang="en-US" dirty="0" err="1"/>
              <a:t>즐겨찾기랑</a:t>
            </a:r>
            <a:r>
              <a:rPr lang="ko-KR" altLang="en-US" dirty="0"/>
              <a:t> 검색기록</a:t>
            </a:r>
            <a:r>
              <a:rPr lang="en-US" altLang="ko-KR" dirty="0"/>
              <a:t> </a:t>
            </a:r>
            <a:r>
              <a:rPr lang="ko-KR" altLang="en-US" dirty="0"/>
              <a:t>기능을 만들고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주차에는 지도를 구현하고 그 지도에 충전소 </a:t>
            </a:r>
            <a:r>
              <a:rPr lang="ko-KR" altLang="en-US" dirty="0" err="1"/>
              <a:t>위치표시랑</a:t>
            </a:r>
            <a:r>
              <a:rPr lang="en-US" altLang="ko-KR" dirty="0"/>
              <a:t> </a:t>
            </a:r>
            <a:r>
              <a:rPr lang="ko-KR" altLang="en-US" dirty="0"/>
              <a:t>충전소 </a:t>
            </a:r>
            <a:r>
              <a:rPr lang="ko-KR" altLang="en-US" dirty="0" err="1"/>
              <a:t>클릭시</a:t>
            </a:r>
            <a:r>
              <a:rPr lang="ko-KR" altLang="en-US" dirty="0"/>
              <a:t> 상세정보 출력까지 구현할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주차에는 </a:t>
            </a:r>
            <a:r>
              <a:rPr lang="ko-KR" altLang="en-US" dirty="0" err="1"/>
              <a:t>이메일기능이랑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ko-KR" altLang="en-US" dirty="0"/>
              <a:t>노트북으로 충전기 정보 </a:t>
            </a:r>
            <a:r>
              <a:rPr lang="ko-KR" altLang="en-US" dirty="0" err="1"/>
              <a:t>표시할수있도록</a:t>
            </a:r>
            <a:r>
              <a:rPr lang="ko-KR" altLang="en-US" dirty="0"/>
              <a:t> 하고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주차에는 못다한 작업 </a:t>
            </a:r>
            <a:r>
              <a:rPr lang="ko-KR" altLang="en-US" dirty="0" err="1"/>
              <a:t>마무리랑</a:t>
            </a:r>
            <a:r>
              <a:rPr lang="ko-KR" altLang="en-US" dirty="0"/>
              <a:t> 필요하다면 새로운 기능까지 추가 해서 개발을 </a:t>
            </a:r>
            <a:r>
              <a:rPr lang="ko-KR" altLang="en-US" dirty="0" err="1"/>
              <a:t>완료할수</a:t>
            </a:r>
            <a:r>
              <a:rPr lang="ko-KR" altLang="en-US" dirty="0"/>
              <a:t> 있도록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기획발표 마치겠습니다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260152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전송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464A-1002-8B69-11FE-4303E80F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160</Words>
  <Application>Microsoft Office PowerPoint</Application>
  <PresentationFormat>와이드스크린</PresentationFormat>
  <Paragraphs>44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스크립트언어 텀프로젝트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13</cp:revision>
  <dcterms:created xsi:type="dcterms:W3CDTF">2024-05-26T15:24:33Z</dcterms:created>
  <dcterms:modified xsi:type="dcterms:W3CDTF">2024-05-28T12:56:08Z</dcterms:modified>
</cp:coreProperties>
</file>