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최종발표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구글이 </a:t>
            </a:r>
            <a:r>
              <a:rPr lang="ko-KR" altLang="en-US" dirty="0" err="1"/>
              <a:t>길찾기</a:t>
            </a:r>
            <a:r>
              <a:rPr lang="ko-KR" altLang="en-US" dirty="0"/>
              <a:t> 서비스가 작동을 </a:t>
            </a:r>
            <a:r>
              <a:rPr lang="ko-KR" altLang="en-US" dirty="0" err="1"/>
              <a:t>안해서</a:t>
            </a:r>
            <a:r>
              <a:rPr lang="ko-KR" altLang="en-US" dirty="0"/>
              <a:t> </a:t>
            </a:r>
            <a:r>
              <a:rPr lang="ko-KR" altLang="en-US" dirty="0" err="1"/>
              <a:t>길찾기만</a:t>
            </a:r>
            <a:r>
              <a:rPr lang="ko-KR" altLang="en-US" dirty="0"/>
              <a:t> 네이버 </a:t>
            </a:r>
            <a:r>
              <a:rPr lang="en-US" altLang="ko-KR" dirty="0"/>
              <a:t>API</a:t>
            </a:r>
            <a:r>
              <a:rPr lang="ko-KR" altLang="en-US" dirty="0"/>
              <a:t>를 이용하고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계획했던 사항들은 모두 개발 완료했습니다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</a:t>
            </a:r>
            <a:r>
              <a:rPr lang="ko-KR" altLang="en-US" dirty="0" err="1"/>
              <a:t>이와같습니다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69C-6FE1-FC79-DDC1-7093452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75EFB26-DE96-3737-6DCB-1FE678C4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56" y="2604138"/>
            <a:ext cx="5301536" cy="2776680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082D397-05BD-AE8D-469E-104432D4F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3290123"/>
            <a:ext cx="4702048" cy="1097145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FADBBF3-B018-89F3-208C-D592F5BC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1922161"/>
            <a:ext cx="6717211" cy="10971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19F282-2BE7-E72D-2742-6C32F2163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21" y="4818764"/>
            <a:ext cx="428684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104039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이메일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r>
                        <a:rPr lang="en-US" altLang="ko-KR" b="1" dirty="0"/>
                        <a:t>0</a:t>
                      </a:r>
                      <a:r>
                        <a:rPr lang="en-US" altLang="ko-KR" b="1"/>
                        <a:t>0</a:t>
                      </a:r>
                      <a:r>
                        <a:rPr lang="en-US" altLang="ko-KR" b="1" dirty="0"/>
                        <a:t>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충전소 상세정보 전송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충전소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pic>
        <p:nvPicPr>
          <p:cNvPr id="5" name="내용 개체 틀 4" descr="스크린샷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9EA371A7-BEBE-16E4-1792-8DA0E32CD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36" y="1825625"/>
            <a:ext cx="7589928" cy="4351338"/>
          </a:xfrm>
        </p:spPr>
      </p:pic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5" name="내용 개체 틀 4" descr="텍스트, 지도, 폰트, 스크린샷이(가) 표시된 사진&#10;&#10;자동 생성된 설명">
            <a:extLst>
              <a:ext uri="{FF2B5EF4-FFF2-40B4-BE49-F238E27FC236}">
                <a16:creationId xmlns:a16="http://schemas.microsoft.com/office/drawing/2014/main" id="{56755780-7881-DF5C-E7B0-4964C451D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6"/>
          <a:stretch/>
        </p:blipFill>
        <p:spPr>
          <a:xfrm>
            <a:off x="6439701" y="3277134"/>
            <a:ext cx="2893352" cy="3215741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188F5F-6BE6-C5ED-C031-1C6C388A9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7" b="52658"/>
          <a:stretch/>
        </p:blipFill>
        <p:spPr>
          <a:xfrm>
            <a:off x="6439701" y="929354"/>
            <a:ext cx="2893352" cy="2347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F27530-E360-EFA6-BA49-091AF959A9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" b="93073"/>
          <a:stretch/>
        </p:blipFill>
        <p:spPr>
          <a:xfrm>
            <a:off x="2858947" y="1219473"/>
            <a:ext cx="2792783" cy="1635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78A88B-6B89-DF69-5DC1-EFA10ECD9C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64" b="1588"/>
          <a:stretch/>
        </p:blipFill>
        <p:spPr>
          <a:xfrm>
            <a:off x="2858947" y="2855062"/>
            <a:ext cx="2792783" cy="33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152</Words>
  <Application>Microsoft Office PowerPoint</Application>
  <PresentationFormat>와이드스크린</PresentationFormat>
  <Paragraphs>49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스크립트언어 텀프로젝트</vt:lpstr>
      <vt:lpstr>사용 API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33</cp:revision>
  <dcterms:created xsi:type="dcterms:W3CDTF">2024-05-26T15:24:33Z</dcterms:created>
  <dcterms:modified xsi:type="dcterms:W3CDTF">2024-06-11T15:26:46Z</dcterms:modified>
</cp:coreProperties>
</file>