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스크립트언어 중간발표 </a:t>
            </a:r>
            <a:r>
              <a:rPr lang="ko-KR" altLang="en-US" dirty="0"/>
              <a:t>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는 한국환경공단의 전기차 충전소 정보와 행정안전부의 </a:t>
            </a:r>
            <a:r>
              <a:rPr lang="ko-KR" altLang="en-US" dirty="0" err="1"/>
              <a:t>법정동코드</a:t>
            </a:r>
            <a:r>
              <a:rPr lang="ko-KR" altLang="en-US" dirty="0"/>
              <a:t> </a:t>
            </a:r>
            <a:r>
              <a:rPr lang="en-US" altLang="ko-KR" dirty="0"/>
              <a:t>API, </a:t>
            </a:r>
            <a:r>
              <a:rPr lang="ko-KR" altLang="en-US" dirty="0"/>
              <a:t>그리고 구글의 </a:t>
            </a:r>
            <a:r>
              <a:rPr lang="ko-KR" altLang="en-US" dirty="0" err="1"/>
              <a:t>지오코딩</a:t>
            </a:r>
            <a:r>
              <a:rPr lang="en-US" altLang="ko-KR" dirty="0"/>
              <a:t>API</a:t>
            </a:r>
            <a:r>
              <a:rPr lang="ko-KR" altLang="en-US" dirty="0"/>
              <a:t>를 이용하고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개발 진행 상황은 </a:t>
            </a:r>
            <a:endParaRPr lang="en-US" altLang="ko-KR" dirty="0"/>
          </a:p>
          <a:p>
            <a:r>
              <a:rPr lang="ko-KR" altLang="en-US" dirty="0"/>
              <a:t>지도 </a:t>
            </a:r>
            <a:r>
              <a:rPr lang="ko-KR" altLang="en-US" dirty="0" err="1"/>
              <a:t>불러오기랑</a:t>
            </a:r>
            <a:r>
              <a:rPr lang="ko-KR" altLang="en-US" dirty="0"/>
              <a:t> 지도에 위치표시</a:t>
            </a:r>
            <a:r>
              <a:rPr lang="en-US" altLang="ko-KR" dirty="0"/>
              <a:t>,</a:t>
            </a:r>
            <a:r>
              <a:rPr lang="ko-KR" altLang="en-US" dirty="0"/>
              <a:t> 그리고 그래프 출력</a:t>
            </a:r>
            <a:r>
              <a:rPr lang="en-US" altLang="ko-KR" dirty="0"/>
              <a:t>, </a:t>
            </a:r>
            <a:r>
              <a:rPr lang="ko-KR" altLang="en-US" dirty="0"/>
              <a:t>상세정보 표시</a:t>
            </a:r>
            <a:r>
              <a:rPr lang="en-US" altLang="ko-KR" dirty="0"/>
              <a:t>, </a:t>
            </a:r>
            <a:r>
              <a:rPr lang="ko-KR" altLang="en-US" dirty="0"/>
              <a:t>즐겨찾기 등 까지 완료한 </a:t>
            </a:r>
            <a:r>
              <a:rPr lang="ko-KR" altLang="en-US" dirty="0" err="1"/>
              <a:t>상태고</a:t>
            </a:r>
            <a:r>
              <a:rPr lang="en-US" altLang="ko-KR" dirty="0"/>
              <a:t>, </a:t>
            </a:r>
            <a:r>
              <a:rPr lang="ko-KR" altLang="en-US" dirty="0"/>
              <a:t>이메일 전송도 </a:t>
            </a:r>
            <a:r>
              <a:rPr lang="en-US" altLang="ko-KR" dirty="0"/>
              <a:t>50%</a:t>
            </a:r>
            <a:r>
              <a:rPr lang="ko-KR" altLang="en-US" dirty="0"/>
              <a:t>정도 구현이 완료됐습니다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남은 </a:t>
            </a:r>
            <a:r>
              <a:rPr lang="en-US" altLang="ko-KR" dirty="0"/>
              <a:t>4, 5</a:t>
            </a:r>
            <a:r>
              <a:rPr lang="ko-KR" altLang="en-US" dirty="0"/>
              <a:t>주차에는 선택한 충전소까지의 경로를 지도에 표시하는 기능이랑</a:t>
            </a:r>
            <a:r>
              <a:rPr lang="en-US" altLang="ko-KR" dirty="0"/>
              <a:t>, </a:t>
            </a:r>
            <a:r>
              <a:rPr lang="ko-KR" altLang="en-US" dirty="0"/>
              <a:t>충전기 정보를 표시 할 수 있도록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</a:t>
            </a:r>
            <a:r>
              <a:rPr lang="ko-KR" altLang="en-US" dirty="0" err="1"/>
              <a:t>이와같습니다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시연 영상입니다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069C-6FE1-FC79-DDC1-7093452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75EFB26-DE96-3737-6DCB-1FE678C4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50" y="2726649"/>
            <a:ext cx="5301536" cy="2776680"/>
          </a:xfr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082D397-05BD-AE8D-469E-104432D4F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4238014"/>
            <a:ext cx="4702048" cy="1097145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FADBBF3-B018-89F3-208C-D592F5BCF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1922161"/>
            <a:ext cx="6717211" cy="10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607942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이메일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</a:t>
                      </a:r>
                      <a:r>
                        <a:rPr lang="en-US" altLang="ko-KR" b="1" dirty="0"/>
                        <a:t>0</a:t>
                      </a:r>
                      <a:r>
                        <a:rPr lang="en-US" altLang="ko-KR" b="1"/>
                        <a:t>0</a:t>
                      </a:r>
                      <a:r>
                        <a:rPr lang="en-US" altLang="ko-KR" b="1" dirty="0"/>
                        <a:t>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위치에서 선택한 충전소까지의 경로 표시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외 필요시 새로운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pic>
        <p:nvPicPr>
          <p:cNvPr id="5" name="내용 개체 틀 4" descr="스크린샷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FC7293C-8CA1-1478-AEC6-7D83E9AA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4" y="1825625"/>
            <a:ext cx="7460612" cy="4351338"/>
          </a:xfrm>
        </p:spPr>
      </p:pic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8875D-202A-C346-C244-23C6429C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190</Words>
  <Application>Microsoft Office PowerPoint</Application>
  <PresentationFormat>와이드스크린</PresentationFormat>
  <Paragraphs>48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스크립트언어 텀프로젝트</vt:lpstr>
      <vt:lpstr>사용 API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25</cp:revision>
  <dcterms:created xsi:type="dcterms:W3CDTF">2024-05-26T15:24:33Z</dcterms:created>
  <dcterms:modified xsi:type="dcterms:W3CDTF">2024-06-05T10:41:44Z</dcterms:modified>
</cp:coreProperties>
</file>