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334A-81F2-48C8-B6D7-AD3CA14D30D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824B-640F-4EC8-9F9A-0A22BE5F8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1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주소를 입력해서 검색을 할 수 있게 하고</a:t>
            </a:r>
            <a:r>
              <a:rPr lang="en-US" altLang="ko-KR" dirty="0"/>
              <a:t>, </a:t>
            </a:r>
            <a:r>
              <a:rPr lang="ko-KR" altLang="en-US" dirty="0"/>
              <a:t>아래쪽에는 선택한 충전기의 상세 정보와</a:t>
            </a:r>
            <a:r>
              <a:rPr lang="en-US" altLang="ko-KR" dirty="0"/>
              <a:t>, </a:t>
            </a:r>
            <a:r>
              <a:rPr lang="ko-KR" altLang="en-US" dirty="0"/>
              <a:t>입력된 주소 근처에 있는 충전기들의 상태를 그래프로 나타내어 보여줄 수 있도록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3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즐겨찾기나</a:t>
            </a:r>
            <a:r>
              <a:rPr lang="ko-KR" altLang="en-US" dirty="0"/>
              <a:t> 최근기록 버튼을 누르면 이렇게 저장된 위치들이 나올 수 있도록 구성해봤습니다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8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전기차 충전기가 또 여러 종류가 있는데 </a:t>
            </a:r>
            <a:r>
              <a:rPr lang="en-US" altLang="ko-KR" dirty="0" err="1"/>
              <a:t>Tkinter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노트북을 이용해서 충전기 정보를 보여줄 수 있도록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C344-A191-7F96-19FC-286883C2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54C15-EB86-A7DC-14BD-21314773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E3DAD-86B0-4F65-633A-127AA15E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27D62-04CA-F750-AFA2-38CC584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BEA25-A163-A1D4-CFAB-6EE12ABB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26912-4EFB-0916-E0BC-E3F07BD4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93D5C-0D67-0C1F-66C9-978FFB4C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917F0-0C5C-369B-E7DA-48DF2647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BDC7-020B-9D82-FCE6-AE707F88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08301-DED4-4C61-78DA-908E5DF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BD5B35-4EB5-EDB0-9119-730EA4293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BE58-3E7D-CBE8-484D-00F04214F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F43F0-C398-700D-2679-E9FE5C1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442DF-F68F-4A71-C0C9-EC1F7CA1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A24A-730B-932B-FC45-11FF9758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F640E-AC81-37CA-FB12-25AA1977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1EFB3-1D55-3FF2-0B45-2FBC4064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FCD16-4FE7-0F3B-B881-BCF824E7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E6FD8-36A3-61BB-9A34-7079C1AA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7B895-CB75-4DE6-A790-B493A221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3DDE-E9CB-325A-EF2D-38F4F3C9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C1B22-C34B-FBE4-903A-99AAE3A2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66900-0286-C2B2-B01C-E46DBB72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C275A-DAEE-1FE9-58D5-3A03B8C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B9A48-51A7-BC13-7D52-073D19D0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3D83-8B5B-1C2E-2237-DB80837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549E5-05DD-EB95-7888-C81A1BAB9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7175-7C74-332A-E2C5-70EE6A11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66D68-0B12-1B73-EA8C-1F3A62C5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D76A1-0DB3-175E-87BA-6B2A5EB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84FEC-AC93-2316-C1E0-F65AF28A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B71D8-6F3F-76F5-786D-19B62C4C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B272-8811-B16D-4F66-BCD6A889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84319-2E24-68E5-0192-89A2BD8CE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28710-992D-81C7-0576-7E9E0DF8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EBCF3-05BE-3F5C-4D3C-EFB81A9C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5E3C6-D6FF-5C2D-0589-14E91EC0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1762-C932-EAFA-96C7-264DA05E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E7DD5-C7B5-4C21-A8CF-8007FF40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E719D-6046-B3B4-9DBD-C166A783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A2BBB-FE55-CCD0-4305-C7F8362E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0D5C0-4717-2874-8AF4-6D164841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9DA229-33A4-9F67-D10A-5F3CE30F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8A1112-C129-7BE8-14ED-435BDEFC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443CD-C3E0-287A-ED16-95F0C9CE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BF9D4-30FC-1636-9C8E-8157D476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9595-7FD2-3050-1774-E9971BD2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21863-A7F3-0566-266C-D8B5A6E2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0EC0A-5A9F-3C73-D642-85F2A6EA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F4A65-1502-4525-250D-1E78BB6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A042-11E9-914D-E788-684DF9C0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DAACD-579D-7F06-C22D-1399A18D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46A8-C540-948B-1380-7895C675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C99FB-8873-1C41-0C93-EC3C31C5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12E1-BEF5-1F95-B07D-96D49F70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C6FD8-BBD9-D4C5-A2A1-6E2F1934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316AB-05E8-C304-6E9D-6A1622C6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8D2D9-93CB-B3D8-EF3A-2F9BE35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98882-FD29-A83B-3DF2-1C033C22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21839-13F6-C7A1-5CA1-079D948B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99B59-D760-BD69-73AB-013DB4571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D606A-94A6-4FD2-A860-D2FBF7E189C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4E4B0-44FA-3DCA-1591-D36C4A118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5D641-C548-853A-076D-813BC96A4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2C67-402A-F627-D383-5F22237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10" name="그림 9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E851DB-8334-FA90-B413-0BF7C0BA5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54" y="1504481"/>
            <a:ext cx="7703091" cy="4828803"/>
          </a:xfrm>
          <a:prstGeom prst="rect">
            <a:avLst/>
          </a:prstGeom>
        </p:spPr>
      </p:pic>
      <p:pic>
        <p:nvPicPr>
          <p:cNvPr id="12" name="그림 11" descr="지도, 아틀라스, 텍스트이(가) 표시된 사진&#10;&#10;자동 생성된 설명">
            <a:extLst>
              <a:ext uri="{FF2B5EF4-FFF2-40B4-BE49-F238E27FC236}">
                <a16:creationId xmlns:a16="http://schemas.microsoft.com/office/drawing/2014/main" id="{D35D8AAE-0DFB-2EE5-3EA9-379A3A8DE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85" y="1589256"/>
            <a:ext cx="4663983" cy="46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2C67-402A-F627-D383-5F22237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4" name="그림 3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A59413A-D969-0916-3B26-C8C1B341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03" y="1490520"/>
            <a:ext cx="7705994" cy="4828803"/>
          </a:xfrm>
          <a:prstGeom prst="rect">
            <a:avLst/>
          </a:prstGeom>
        </p:spPr>
      </p:pic>
      <p:pic>
        <p:nvPicPr>
          <p:cNvPr id="5" name="그림 4" descr="지도, 아틀라스, 텍스트이(가) 표시된 사진&#10;&#10;자동 생성된 설명">
            <a:extLst>
              <a:ext uri="{FF2B5EF4-FFF2-40B4-BE49-F238E27FC236}">
                <a16:creationId xmlns:a16="http://schemas.microsoft.com/office/drawing/2014/main" id="{16557E5E-CCF8-57B4-0CB6-0E96BDEC5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46" y="1575295"/>
            <a:ext cx="4663983" cy="46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2C67-402A-F627-D383-5F22237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10" name="그림 9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E851DB-8334-FA90-B413-0BF7C0BA5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1" y="1690688"/>
            <a:ext cx="7703091" cy="4828803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D4A4CA4-6E7E-BA5E-88C7-FBBCB3830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19" y="1127585"/>
            <a:ext cx="975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</Words>
  <Application>Microsoft Office PowerPoint</Application>
  <PresentationFormat>와이드스크린</PresentationFormat>
  <Paragraphs>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Office 테마</vt:lpstr>
      <vt:lpstr>스크립트언어 텀프로젝트</vt:lpstr>
      <vt:lpstr>GUI</vt:lpstr>
      <vt:lpstr>GUI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이주형(2020180028)</dc:creator>
  <cp:lastModifiedBy>주형 이</cp:lastModifiedBy>
  <cp:revision>6</cp:revision>
  <dcterms:created xsi:type="dcterms:W3CDTF">2024-05-11T18:10:36Z</dcterms:created>
  <dcterms:modified xsi:type="dcterms:W3CDTF">2024-05-12T15:40:07Z</dcterms:modified>
</cp:coreProperties>
</file>