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6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61F9F-6888-4802-A2C7-1E67DFEB703B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66498-A937-4E17-8AB9-436C4B7ED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30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스크립트언어 </a:t>
            </a:r>
            <a:r>
              <a:rPr lang="ko-KR" altLang="en-US" dirty="0" err="1"/>
              <a:t>텀프로젝트</a:t>
            </a:r>
            <a:r>
              <a:rPr lang="ko-KR" altLang="en-US" dirty="0"/>
              <a:t> 기획발표 시작하겠습니다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3824B-640F-4EC8-9F9A-0A22BE5F8C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910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 일정은 다음과 같습니다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주차는 </a:t>
            </a:r>
            <a:r>
              <a:rPr lang="en-US" altLang="ko-KR" dirty="0"/>
              <a:t>GUI</a:t>
            </a:r>
            <a:r>
              <a:rPr lang="ko-KR" altLang="en-US" dirty="0" err="1"/>
              <a:t>배치랑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ko-KR" altLang="en-US" dirty="0"/>
              <a:t>호출을 구현하고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주차에는 </a:t>
            </a:r>
            <a:r>
              <a:rPr lang="en-US" altLang="ko-KR" dirty="0"/>
              <a:t>API</a:t>
            </a:r>
            <a:r>
              <a:rPr lang="ko-KR" altLang="en-US" dirty="0"/>
              <a:t>호출 결과를 그래프로 표시하고 </a:t>
            </a:r>
            <a:r>
              <a:rPr lang="ko-KR" altLang="en-US" dirty="0" err="1"/>
              <a:t>즐겨찾기랑</a:t>
            </a:r>
            <a:r>
              <a:rPr lang="ko-KR" altLang="en-US" dirty="0"/>
              <a:t> 검색기록</a:t>
            </a:r>
            <a:r>
              <a:rPr lang="en-US" altLang="ko-KR" dirty="0"/>
              <a:t> </a:t>
            </a:r>
            <a:r>
              <a:rPr lang="ko-KR" altLang="en-US" dirty="0"/>
              <a:t>기능을 만들고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주차에는 지도를 구현하고 그 지도에 충전소 </a:t>
            </a:r>
            <a:r>
              <a:rPr lang="ko-KR" altLang="en-US" dirty="0" err="1"/>
              <a:t>위치표시랑</a:t>
            </a:r>
            <a:r>
              <a:rPr lang="en-US" altLang="ko-KR" dirty="0"/>
              <a:t> </a:t>
            </a:r>
            <a:r>
              <a:rPr lang="ko-KR" altLang="en-US" dirty="0"/>
              <a:t>충전소 </a:t>
            </a:r>
            <a:r>
              <a:rPr lang="ko-KR" altLang="en-US" dirty="0" err="1"/>
              <a:t>클릭시</a:t>
            </a:r>
            <a:r>
              <a:rPr lang="ko-KR" altLang="en-US" dirty="0"/>
              <a:t> 상세정보 출력까지 구현할 예정입니다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주차에는 </a:t>
            </a:r>
            <a:r>
              <a:rPr lang="ko-KR" altLang="en-US" dirty="0" err="1"/>
              <a:t>이메일기능이랑</a:t>
            </a:r>
            <a:r>
              <a:rPr lang="ko-KR" altLang="en-US" dirty="0"/>
              <a:t> </a:t>
            </a:r>
            <a:r>
              <a:rPr lang="en-US" altLang="ko-KR" dirty="0" err="1"/>
              <a:t>Tkinter</a:t>
            </a:r>
            <a:r>
              <a:rPr lang="ko-KR" altLang="en-US" dirty="0"/>
              <a:t>노트북으로 충전기 정보 </a:t>
            </a:r>
            <a:r>
              <a:rPr lang="ko-KR" altLang="en-US" dirty="0" err="1"/>
              <a:t>표시할수있도록</a:t>
            </a:r>
            <a:r>
              <a:rPr lang="ko-KR" altLang="en-US" dirty="0"/>
              <a:t> 하고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주차에는 못다한 작업 </a:t>
            </a:r>
            <a:r>
              <a:rPr lang="ko-KR" altLang="en-US" dirty="0" err="1"/>
              <a:t>마무리랑</a:t>
            </a:r>
            <a:r>
              <a:rPr lang="ko-KR" altLang="en-US" dirty="0"/>
              <a:t> 필요하다면 새로운 기능까지 추가 해서 개발을 </a:t>
            </a:r>
            <a:r>
              <a:rPr lang="ko-KR" altLang="en-US" dirty="0" err="1"/>
              <a:t>완료할수</a:t>
            </a:r>
            <a:r>
              <a:rPr lang="ko-KR" altLang="en-US" dirty="0"/>
              <a:t> 있도록 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이상으로 기획발표 마치겠습니다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3824B-640F-4EC8-9F9A-0A22BE5F8C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8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A3FBB-BF40-E426-FD07-AD48C7008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EEE6D4-A72E-5BDD-7200-BBF4EB168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947F3-5C83-5830-FE7C-F60000E2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304BC-57FA-A1B6-F3B5-D31901DA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86D30-638E-CAAC-AB2A-ED7EACF4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3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FDD8D-BC23-8D27-3F31-AB053EB1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12023-B921-9C09-B974-EF59ADCA1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A6B5C-EA86-D49B-CDFE-69E9F698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CEF1A-3732-327C-5CCA-B3E7BF2F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CC4E9-9BC7-AE0F-7804-5D001597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6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8E47FF-47DE-A736-8B42-4FCB07D12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9CBBD5-02CC-C30E-03A0-390A370C7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D1A82-BF59-F97E-A97E-AFC6B808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B1EFD-64D7-1B21-2026-9C68CE29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194AC-F160-B77D-60A5-6D555A5B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97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681B1-8980-46B6-7A2F-4D63269F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5802F-1702-5009-82BB-E8FEFBB8C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341C8-4BC2-85DC-B5FA-68A407CF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82E5A-9D34-AA4D-BE20-117FF04D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524AC-52A5-A969-507A-11CD8B17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1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4A3F5-0094-F071-D523-B57B4CD4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81B694-DB1A-AB1F-A5D9-E2F6BECCB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9A67B-A346-CAC8-4DAF-28B0B86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A1819-991F-3501-187D-7C19B32D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F4CE4-A015-24C9-F188-613751D7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31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7C315-4538-8F70-F94D-C1B11013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FBEE5-4805-2AD3-9E3B-92B0A23CD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4C15E1-DD1C-C79B-5DF2-53AAA3EDD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28413-9A86-4349-6D1F-480D847D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93279-C523-A194-1AF6-D223AE2C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012A1-292F-EF50-0604-5062512C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66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9ADA5-E0E8-50D2-750F-4816F5F7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0B8C9A-C1C1-E8CD-328C-EAFA0EC44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E9C848-70CA-CBBA-7AD4-A1C60879B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CA1DAF-A53C-1A1C-253A-CA9316AEF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A4B1DE-E983-357C-585D-B222AA192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DEA2C3-241B-E671-3599-2ADD109D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9323AB-0F08-2DB3-A21E-638D6F6B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2D4828-D924-E32F-6028-847668F4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45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8348E-625F-961D-3B44-E8493CAB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48C64A-51AC-D503-637A-B0FE5D2E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2A21BC-7330-D0DB-2352-06131145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06544C-CAEC-4B57-FBCD-4D815111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4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11539C-3E85-F4ED-2465-CFB50CEA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B4B17D-6567-B7B2-39C5-D46122C7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A8AD15-745C-C47B-9F0D-6992304C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46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5B6B-D6F9-3A8B-5F19-568F8D1D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1CDA7-4F30-E2DE-7B01-00B6443E0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E7EB2C-50C1-D72A-1CA3-2A54EFA4C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5058B-EAAA-A877-5DE5-F20FF456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C2402D-D0B2-16ED-EB90-A09DB24C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973EC6-B8A6-A6E5-D2A3-6C38D408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9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837F5-C3A9-A025-70F8-6CB4733B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59E4A2-86EE-8AF1-64F3-1AF309D00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C83F96-3215-68E4-B4A1-2233B6DE4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B84463-E5EA-6B2E-2011-8DC75B44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C15F05-F027-F40E-BB3C-1144D1BA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A1F90C-258E-BD0A-67F9-55D98DA2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71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87F2D1-7A0C-EFC7-09D9-8C4E80E2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9F29A2-2F4C-B7C3-E11A-B21F0E806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13F54-1A49-EB60-2378-006723454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4A8E84-6740-4F5D-A6B4-A31ACA1E923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F1DEC-1960-CA05-3BF4-25AB55A44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B3430-E84F-EBF5-C869-72C2BD57E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6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12F58-16D3-8828-5AFD-EA99798C1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스크립트언어 </a:t>
            </a:r>
            <a:r>
              <a:rPr lang="ko-KR" altLang="en-US" dirty="0" err="1"/>
              <a:t>텀프로젝트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9F7792-BA0E-5931-9E8E-96E4C1EC0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2020180028 </a:t>
            </a:r>
            <a:r>
              <a:rPr lang="ko-KR" altLang="en-US" dirty="0"/>
              <a:t>이주형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6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1BF43-9969-714E-E5F9-87BF250A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</a:t>
            </a:r>
            <a:r>
              <a:rPr lang="en-US" altLang="ko-KR" dirty="0"/>
              <a:t>?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7955D-8C9E-7C40-4967-D22ADAEC9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개발진행상황</a:t>
            </a:r>
            <a:endParaRPr lang="en-US" altLang="ko-KR" dirty="0"/>
          </a:p>
          <a:p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  <a:endParaRPr lang="en-US" altLang="ko-KR" dirty="0"/>
          </a:p>
          <a:p>
            <a:r>
              <a:rPr lang="ko-KR" altLang="en-US" dirty="0"/>
              <a:t>개발일정</a:t>
            </a:r>
            <a:endParaRPr lang="en-US" altLang="ko-KR" dirty="0"/>
          </a:p>
          <a:p>
            <a:r>
              <a:rPr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421690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E2F91-BC41-D362-2E01-33807996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개발진행상황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FE04C462-0DA4-54DC-505E-EDA6C5CEBA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4161"/>
              </p:ext>
            </p:extLst>
          </p:nvPr>
        </p:nvGraphicFramePr>
        <p:xfrm>
          <a:off x="838200" y="1825625"/>
          <a:ext cx="10515596" cy="417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766">
                  <a:extLst>
                    <a:ext uri="{9D8B030D-6E8A-4147-A177-3AD203B41FA5}">
                      <a16:colId xmlns:a16="http://schemas.microsoft.com/office/drawing/2014/main" val="493387520"/>
                    </a:ext>
                  </a:extLst>
                </a:gridCol>
                <a:gridCol w="2282932">
                  <a:extLst>
                    <a:ext uri="{9D8B030D-6E8A-4147-A177-3AD203B41FA5}">
                      <a16:colId xmlns:a16="http://schemas.microsoft.com/office/drawing/2014/main" val="3028026433"/>
                    </a:ext>
                  </a:extLst>
                </a:gridCol>
                <a:gridCol w="5952805">
                  <a:extLst>
                    <a:ext uri="{9D8B030D-6E8A-4147-A177-3AD203B41FA5}">
                      <a16:colId xmlns:a16="http://schemas.microsoft.com/office/drawing/2014/main" val="2814068672"/>
                    </a:ext>
                  </a:extLst>
                </a:gridCol>
                <a:gridCol w="1461093">
                  <a:extLst>
                    <a:ext uri="{9D8B030D-6E8A-4147-A177-3AD203B41FA5}">
                      <a16:colId xmlns:a16="http://schemas.microsoft.com/office/drawing/2014/main" val="92929503"/>
                    </a:ext>
                  </a:extLst>
                </a:gridCol>
              </a:tblGrid>
              <a:tr h="477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85383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GUI </a:t>
                      </a:r>
                      <a:r>
                        <a:rPr lang="ko-KR" altLang="en-US" dirty="0"/>
                        <a:t>배치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호출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그래프 등 대략적인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100%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9927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그래프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즐겨찾기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검색기록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로 받아온 데이터 그래프로 출력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즐겨찾기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검색기록 파일로 저장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파일에서 읽어오기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29828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상세정보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지도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지도에 충전소 위치 표시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latinLnBrk="1"/>
                      <a:r>
                        <a:rPr lang="ko-KR" altLang="en-US" dirty="0"/>
                        <a:t>지도를 클릭해 충전소 선택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상세정보 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11738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이메일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충전기 정보 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 전송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tkinter</a:t>
                      </a:r>
                      <a:r>
                        <a:rPr lang="ko-KR" altLang="en-US" dirty="0"/>
                        <a:t>노트북으로 충전기 정보 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565323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필요시 새로운 기능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53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62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165</Words>
  <Application>Microsoft Office PowerPoint</Application>
  <PresentationFormat>와이드스크린</PresentationFormat>
  <Paragraphs>45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스크립트언어 텀프로젝트</vt:lpstr>
      <vt:lpstr>목?차</vt:lpstr>
      <vt:lpstr>개발진행상황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스크립트언어 텀프로젝트</dc:title>
  <dc:creator>주형 이</dc:creator>
  <cp:lastModifiedBy>주형 이</cp:lastModifiedBy>
  <cp:revision>9</cp:revision>
  <dcterms:created xsi:type="dcterms:W3CDTF">2024-05-26T15:24:33Z</dcterms:created>
  <dcterms:modified xsi:type="dcterms:W3CDTF">2024-05-27T06:16:44Z</dcterms:modified>
</cp:coreProperties>
</file>