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F9385-63F4-F64E-BD44-B15C0563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426CAB-2AB9-46C6-5CF5-5E86083B1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5E449-F45F-82CC-C3DF-3118D1E9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40532-F375-38BE-6D72-76544751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4FBE1-1E00-12F1-DB55-24FBA354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9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BD411-F9E7-BC79-12DB-9E303A58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A64C1-8194-6BF3-2AF4-861DED8F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33757-7D01-00AD-73C3-B2AC9800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6B63C-AB51-D40C-CBA2-AA6629FE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1A7E-B536-C475-8D63-92BDEE15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05772-9FB4-1962-6C3C-D2E5743D4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871CF-6C02-FCE3-F34F-1EF42AF53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05BAD-513D-DE4B-45DF-FF44802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993DE-560B-95A7-8A7E-AC2BA962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19CF2-6DF3-B2D3-FB9A-9D5B87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55D26-4984-EF88-6382-9608B8A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80F8D-498D-24C1-A86D-B5D0AAF1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8041C-68DC-BF31-1A46-0681A679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E8E4C-8B81-84AC-7CDA-32CE4134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571AF-6798-8214-CF23-9C9FE69E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8BFBB-3B7F-11A8-9B2F-92E934A5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D363B-EABA-E453-34CE-D82A3731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5C533-0DE9-016B-1859-1D6CE953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3B83F-AB82-0E0A-1713-1CC68C58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56892-CF11-42D0-D1D6-2E862EAE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0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A22C-798F-6992-801C-792E4D35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75F23-FD35-8BD0-0BB1-F38E61CC2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B8323-1506-961C-CDD3-0DF7463B6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B79A3F-DF11-FC95-7439-A78FBA85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499B0-88EE-B017-8C7A-4ED221DD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3E323-B072-9E07-87D3-ED7F52C4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814E6-DC0A-BECE-F159-10DF6AFE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304A6-8571-2D98-48C9-14FCA63A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48DFB-112D-947E-5162-313F8B5B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B31D87-BF5A-830B-A5BF-6995D49F0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F5522-9E46-67C0-F793-C99BB833D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48727-09B5-C379-C893-3CFA7621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797AEA-7221-2187-6AF3-333EACDF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4F0452-1897-5FD2-2C68-E43879E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FBB1E-5D4B-1C6A-84F6-3B138387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1835E-AD9B-8FAC-125B-EC721E48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26252-AA86-7A14-5E63-5157DAB3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A53FC-6B1C-9C4F-F4EA-0E080C30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E7D74-017F-1D9B-5CEB-3D7B2AB7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0BEFE2-7580-73B7-3C1D-59ADCB0C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1E43C1-0123-4353-78F3-1F10155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E7810-6E48-A7FA-0FC0-0472D030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151F0-81FD-2F24-D718-B6350215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B76E9-0FB8-8059-077D-30AF4F6E3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C5CC2-D305-6DD9-860F-4AD7000E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F93AC-AB47-69C7-563E-0BEFD4C0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F0A40-7864-D703-CD26-4585DD43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4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42DD4-E2FF-4E38-5A23-D42A979D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839F22-9517-A6A4-5AD0-D1744CF1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E316B-9D87-53F0-519B-73C66CBD4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6177A-01BE-759A-5CAC-C68E42FE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43B9F-8264-FE4A-B8AE-A5FD2CD9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0C29C9-B8EB-D430-038F-D367A89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7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0766F8-B1A9-F937-AD81-D1C9EFA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56B52-2AEC-61E3-9AB5-4E64DAE9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BDA8E-0028-BB0B-F7A5-1753E42F1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A34E-DAC2-4CAC-9C27-1C1A2775F4F0}" type="datetimeFigureOut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C7952-77ED-4495-C286-42BCDD18F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2AA9B-A6A5-279A-6A0D-EB4F56802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23A2-B695-4568-A1DE-F0000468F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0%80%EB%9F%AC-%EB%9D%BC%EB%B9%88_%EC%86%8C%EC%88%98%ED%8C%90%EB%B3%84%EB%B2%9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CB3F-39EE-92AC-19E3-E97E6211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2"/>
            <a:ext cx="9144000" cy="697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C3676-0B15-BB1D-5CF6-B195AA2C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과 자기 자신으로만 나누어 떨어지는 </a:t>
            </a:r>
            <a:r>
              <a:rPr lang="en-US" altLang="ko-KR" dirty="0"/>
              <a:t>1</a:t>
            </a:r>
            <a:r>
              <a:rPr lang="ko-KR" altLang="en-US" dirty="0"/>
              <a:t>보다 큰 수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약수가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본인이어야함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ex) 2,3,5,7,11……</a:t>
            </a:r>
          </a:p>
          <a:p>
            <a:pPr marL="457200" indent="-457200" algn="l">
              <a:buAutoNum type="arabicPeriod"/>
            </a:pPr>
            <a:r>
              <a:rPr lang="ko-KR" altLang="en-US" dirty="0"/>
              <a:t>소수가 아닌 자연수는 합성수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1</a:t>
            </a:r>
            <a:r>
              <a:rPr lang="ko-KR" altLang="en-US" dirty="0"/>
              <a:t>은 합성수와 소수 둘 다 아님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60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CB3F-39EE-92AC-19E3-E97E6211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2"/>
            <a:ext cx="9144000" cy="697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소수를 구하는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C3676-0B15-BB1D-5CF6-B195AA2C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모두 나누기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밀러</a:t>
            </a:r>
            <a:r>
              <a:rPr lang="en-US" altLang="ko-KR" dirty="0"/>
              <a:t>-</a:t>
            </a:r>
            <a:r>
              <a:rPr lang="ko-KR" altLang="en-US" dirty="0"/>
              <a:t>라빈 </a:t>
            </a:r>
            <a:r>
              <a:rPr lang="ko-KR" altLang="en-US" dirty="0" err="1"/>
              <a:t>소수판별법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338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CB3F-39EE-92AC-19E3-E97E6211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2"/>
            <a:ext cx="9144000" cy="69710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부터 나누기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C3676-0B15-BB1D-5CF6-B195AA2C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1</a:t>
            </a:r>
            <a:r>
              <a:rPr lang="ko-KR" altLang="en-US" dirty="0"/>
              <a:t>과 자기 </a:t>
            </a:r>
            <a:r>
              <a:rPr lang="ko-KR" altLang="en-US" dirty="0" err="1"/>
              <a:t>자신으로밖에</a:t>
            </a:r>
            <a:r>
              <a:rPr lang="ko-KR" altLang="en-US" dirty="0"/>
              <a:t> 나누어 떨어지지 않음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그렇기 때문에 </a:t>
            </a:r>
            <a:r>
              <a:rPr lang="en-US" altLang="ko-KR" dirty="0"/>
              <a:t>N-1</a:t>
            </a:r>
            <a:r>
              <a:rPr lang="ko-KR" altLang="en-US" dirty="0"/>
              <a:t>까지 나누어 떨어지지 않는다면 </a:t>
            </a:r>
            <a:r>
              <a:rPr lang="en-US" altLang="ko-KR" dirty="0"/>
              <a:t>N</a:t>
            </a:r>
            <a:r>
              <a:rPr lang="ko-KR" altLang="en-US" dirty="0"/>
              <a:t>은 소수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N</a:t>
            </a:r>
            <a:r>
              <a:rPr lang="ko-KR" altLang="en-US" dirty="0"/>
              <a:t>이 합성수라면 </a:t>
            </a:r>
            <a:r>
              <a:rPr lang="en-US" altLang="ko-KR" dirty="0"/>
              <a:t>N = p*q</a:t>
            </a:r>
            <a:r>
              <a:rPr lang="ko-KR" altLang="en-US" dirty="0"/>
              <a:t>의 형태이고 </a:t>
            </a:r>
            <a:r>
              <a:rPr lang="en-US" altLang="ko-KR" dirty="0"/>
              <a:t>p</a:t>
            </a:r>
            <a:r>
              <a:rPr lang="ko-KR" altLang="en-US" dirty="0"/>
              <a:t>또는</a:t>
            </a:r>
            <a:r>
              <a:rPr lang="en-US" altLang="ko-KR" dirty="0"/>
              <a:t>q </a:t>
            </a:r>
            <a:r>
              <a:rPr lang="ko-KR" altLang="en-US" dirty="0"/>
              <a:t>최소한 둘 중의 하나의 값은 루트</a:t>
            </a:r>
            <a:r>
              <a:rPr lang="en-US" altLang="ko-KR" dirty="0"/>
              <a:t>N </a:t>
            </a:r>
            <a:r>
              <a:rPr lang="ko-KR" altLang="en-US" dirty="0"/>
              <a:t>이하의 값이기 때문에 루트</a:t>
            </a:r>
            <a:r>
              <a:rPr lang="en-US" altLang="ko-KR" dirty="0"/>
              <a:t>N</a:t>
            </a:r>
            <a:r>
              <a:rPr lang="ko-KR" altLang="en-US" dirty="0"/>
              <a:t>까지만 나눠줘도 됨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이때 시간 복잡도는 </a:t>
            </a:r>
            <a:r>
              <a:rPr lang="en-US" altLang="ko-KR" dirty="0"/>
              <a:t>O(</a:t>
            </a:r>
            <a:r>
              <a:rPr lang="ko-KR" altLang="en-US" dirty="0"/>
              <a:t>루트</a:t>
            </a:r>
            <a:r>
              <a:rPr lang="en-US" altLang="ko-KR" dirty="0"/>
              <a:t>N) N</a:t>
            </a:r>
            <a:r>
              <a:rPr lang="ko-KR" altLang="en-US" dirty="0"/>
              <a:t>이하의 모든 소수를 </a:t>
            </a:r>
            <a:r>
              <a:rPr lang="ko-KR" altLang="en-US" dirty="0" err="1"/>
              <a:t>구하는거라면</a:t>
            </a:r>
            <a:r>
              <a:rPr lang="ko-KR" altLang="en-US" dirty="0"/>
              <a:t> </a:t>
            </a:r>
            <a:r>
              <a:rPr lang="en-US" altLang="ko-KR" dirty="0"/>
              <a:t>O(N</a:t>
            </a:r>
            <a:r>
              <a:rPr lang="ko-KR" altLang="en-US" dirty="0"/>
              <a:t>루트</a:t>
            </a:r>
            <a:r>
              <a:rPr lang="en-US" altLang="ko-KR" dirty="0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270720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CB3F-39EE-92AC-19E3-E97E6211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2"/>
            <a:ext cx="9144000" cy="697106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C3676-0B15-BB1D-5CF6-B195AA2C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모든 자연수를 나열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제일 작은 수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찾아 </a:t>
            </a:r>
            <a:r>
              <a:rPr lang="en-US" altLang="ko-KR" dirty="0" err="1"/>
              <a:t>i</a:t>
            </a:r>
            <a:r>
              <a:rPr lang="ko-KR" altLang="en-US" dirty="0"/>
              <a:t>의 배수를 삭제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시간 복잡도는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 O(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NloglogN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901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CB3F-39EE-92AC-19E3-E97E6211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932"/>
            <a:ext cx="9144000" cy="697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밀러</a:t>
            </a:r>
            <a:r>
              <a:rPr lang="en-US" altLang="ko-KR" dirty="0"/>
              <a:t>-</a:t>
            </a:r>
            <a:r>
              <a:rPr lang="ko-KR" altLang="en-US" dirty="0"/>
              <a:t>라빈 소수 </a:t>
            </a:r>
            <a:r>
              <a:rPr lang="ko-KR" altLang="en-US" dirty="0" err="1"/>
              <a:t>판별법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C3676-0B15-BB1D-5CF6-B195AA2C4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38862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이 소수인지 확률적으로 판단하는 방법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이 검사할 숫자 </a:t>
            </a:r>
            <a:r>
              <a:rPr lang="en-US" altLang="ko-KR" dirty="0"/>
              <a:t>K</a:t>
            </a:r>
            <a:r>
              <a:rPr lang="ko-KR" altLang="en-US" dirty="0"/>
              <a:t>가 실행횟수라면 시간 복잡도는 </a:t>
            </a:r>
            <a:endParaRPr lang="en-US" altLang="ko-KR" dirty="0"/>
          </a:p>
          <a:p>
            <a:pPr algn="l"/>
            <a:r>
              <a:rPr lang="en-US" altLang="ko-KR" dirty="0"/>
              <a:t>    O(Klog^3 n)</a:t>
            </a:r>
          </a:p>
          <a:p>
            <a:pPr algn="l"/>
            <a:r>
              <a:rPr lang="en-US" altLang="ko-KR" dirty="0"/>
              <a:t>3. </a:t>
            </a:r>
            <a:r>
              <a:rPr lang="ko-KR" altLang="en-US" dirty="0"/>
              <a:t>잘 이해가 안가서 출처</a:t>
            </a:r>
            <a:r>
              <a:rPr lang="en-US" altLang="ko-KR" dirty="0"/>
              <a:t>…</a:t>
            </a:r>
          </a:p>
          <a:p>
            <a:pPr algn="l"/>
            <a:r>
              <a:rPr lang="ko-KR" altLang="en-US" dirty="0">
                <a:hlinkClick r:id="rId2"/>
              </a:rPr>
              <a:t>밀러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라빈 </a:t>
            </a:r>
            <a:r>
              <a:rPr lang="ko-KR" altLang="en-US" dirty="0" err="1">
                <a:hlinkClick r:id="rId2"/>
              </a:rPr>
              <a:t>소수판별법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위키백과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우리 모두의 백과사전 </a:t>
            </a:r>
            <a:r>
              <a:rPr lang="en-US" altLang="ko-KR" dirty="0">
                <a:hlinkClick r:id="rId2"/>
              </a:rPr>
              <a:t>(wikipedia.org)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780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199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소수</vt:lpstr>
      <vt:lpstr>소수를 구하는 방법</vt:lpstr>
      <vt:lpstr>N을 2부터 나누기</vt:lpstr>
      <vt:lpstr>에라토스테네스의 체</vt:lpstr>
      <vt:lpstr>밀러-라빈 소수 판별법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소수</dc:title>
  <dc:creator>남호</dc:creator>
  <cp:lastModifiedBy>남호</cp:lastModifiedBy>
  <cp:revision>1</cp:revision>
  <dcterms:created xsi:type="dcterms:W3CDTF">2023-01-24T06:42:23Z</dcterms:created>
  <dcterms:modified xsi:type="dcterms:W3CDTF">2023-01-24T07:11:56Z</dcterms:modified>
</cp:coreProperties>
</file>