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8BDF4-4194-FA90-6BBD-8515FC435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2DB263-0FBD-0E0B-E522-28A0B30BF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6B28B-AFFC-CF3A-45C0-EAF6CCD5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1B2CF-54C7-B251-D793-27C49088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F88B4-74B1-BC50-88C7-06B24DB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4FD6-C774-5538-6FEA-C02D1A0B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47F5AD-BD53-66A1-7E11-9B01F939D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BE26C-7E9B-BEF7-AB57-E42D205B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F28F0-F054-E891-04CE-8836FF84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3BB63-BD78-5368-4CFA-B7B8271C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A5861-4A36-ACF7-813E-2B1AF5041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5F99F-CAEB-399B-F8DC-86121F05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F0F00-2DDD-2C2D-94D5-60EDEE50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9A8ED-0FCD-16B2-ABDD-94CB372D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41D8-B54F-E913-D30B-DD089B62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07859-7E77-0A1B-7968-40C7ECE2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E6668-4712-882B-D8A2-B3504A17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EACF9-A23E-2E76-C705-025D40F5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7E379-D385-8A5D-E61C-7C807BA7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17F9E-DB3A-FD83-C84B-285438CA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C2DF4-DD78-88B8-A9E3-A5B18C1B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83F20-74AD-54AE-167E-22646523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11793-5286-863C-0C63-00C57892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B31D2-8039-A8C8-9F2B-B43DF1CC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B2B67-D35A-7866-60A8-3B9FBE87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5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0DF9-B693-7BF8-9216-57B68071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A1174-3DDD-6EB8-85D5-8BBA2F874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2E8FF-E74A-004C-F2C4-FB4B7D37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78C4B-D923-9E48-5F2E-C2FF06EA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A6AAC-22F8-ED9F-CFA7-744772BC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CAF54-11BE-603D-06FA-8CBA1E05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0476D-E7BB-CDE3-3DC5-E9A0DEF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6A77B-957F-5922-F70C-3D1C9332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1ABDB2-A30F-DD44-2982-53BE1BA0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AEB0D-1B4F-2609-24F1-C59C0D3AF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56396A-94B1-C315-E68D-3253E7B94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9CC90F-8C6D-B7EA-171B-680E00CE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9E889A-45C2-651B-D7D8-1ADAC6B4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7B6345-2419-6CE3-07F2-6F4D2C87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0552E-1785-58CB-3616-65966E42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70EBE-B1E6-5796-68DD-5CB9676E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43297-60D6-C5AF-4AEC-A91EC2C2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6F2B1-7E26-C501-FA01-4EC482F5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4E0904-BF6E-DC2C-5A8C-5436BEFC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A667B-A644-477B-0F3D-BFE3A7D2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7460C-2AE8-3562-1544-E2BAEB99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6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5D77D-D478-F09A-FCC5-E226E4C1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B3063-75B1-2C08-899D-109629D8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4E598D-5831-718E-24B3-3FE506DFE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46665-B811-6F67-A84B-5F561D2C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6859D-894D-6C79-A2CB-41DF1471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9F553-8533-BF26-7581-FF7ADF62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91397-D939-E67C-8334-0B6E3031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9B54E3-C5CC-76E5-399F-2344F5B57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394F9-AA40-7BF2-AD10-851B96D0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BD2DE-A851-A85E-CA8C-7B4AA988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7AEAB-04AA-8D7B-418A-902DC97A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114A3-8D4E-EDEE-2F79-BAF9AB9C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0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47B1C5-7641-921B-2442-DB94DBD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1A6E4-27EF-EF33-CA95-ADC49696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3869F-DAF5-2491-A497-63FDBA56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A495-8541-47B8-912C-91D160A5CD5A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F9B76-DA55-9353-A4F0-A54716AB3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FC351-C603-952F-1ABF-989926CFF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E0CE-18A8-4D7F-BD66-F7271F5DB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5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kr/2023.1/Manual/class-Quatern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8BDD7-B2D6-DB47-CC2F-FD9F27164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710" y="406400"/>
            <a:ext cx="9144000" cy="77858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중요 클래스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A05662-8A8F-7452-AF58-AC9D810C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6127"/>
            <a:ext cx="9144000" cy="518439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ko-KR" altLang="en-US" dirty="0" err="1"/>
              <a:t>게임오브젝트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 err="1"/>
              <a:t>프리팹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트랜스폼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레이어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제약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 err="1">
                <a:effectLst/>
              </a:rPr>
              <a:t>MonoBehabiour</a:t>
            </a:r>
            <a:endParaRPr lang="en-US" altLang="ko-KR" dirty="0">
              <a:effectLst/>
            </a:endParaRPr>
          </a:p>
          <a:p>
            <a:pPr marL="457200" indent="-457200" algn="l">
              <a:buAutoNum type="arabicPeriod"/>
            </a:pPr>
            <a:r>
              <a:rPr lang="en-US" altLang="ko-KR" dirty="0"/>
              <a:t>Vector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Quaternion</a:t>
            </a:r>
          </a:p>
          <a:p>
            <a:pPr marL="457200" indent="-457200" algn="l">
              <a:buAutoNum type="arabicPeriod"/>
            </a:pPr>
            <a:r>
              <a:rPr lang="en-US" altLang="ko-KR" dirty="0">
                <a:effectLst/>
              </a:rPr>
              <a:t>Time</a:t>
            </a:r>
          </a:p>
          <a:p>
            <a:pPr marL="457200" indent="-457200" algn="l">
              <a:buAutoNum type="arabicPeriod"/>
            </a:pPr>
            <a:r>
              <a:rPr lang="en-US" altLang="ko-KR" dirty="0" err="1"/>
              <a:t>Mathf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>
                <a:effectLst/>
              </a:rPr>
              <a:t>Random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Debug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Gizmos</a:t>
            </a:r>
            <a:endParaRPr lang="en-US" altLang="ko-KR" dirty="0">
              <a:effectLst/>
            </a:endParaRPr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61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7D2D-7252-BB19-6334-7D6BFF61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DC654-DE8C-058C-625C-7E42A24D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게임오브젝트</a:t>
            </a:r>
            <a:r>
              <a:rPr lang="ko-KR" altLang="en-US" dirty="0"/>
              <a:t> 함수와 동일한 부분이 많음</a:t>
            </a:r>
            <a:endParaRPr lang="en-US" altLang="ko-KR" dirty="0"/>
          </a:p>
          <a:p>
            <a:r>
              <a:rPr lang="en-US" altLang="ko-KR" dirty="0"/>
              <a:t>Forward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 err="1"/>
              <a:t>eulerAngles</a:t>
            </a:r>
            <a:endParaRPr lang="en-US" altLang="ko-KR" dirty="0"/>
          </a:p>
          <a:p>
            <a:r>
              <a:rPr lang="en-US" altLang="ko-KR" dirty="0"/>
              <a:t>Position</a:t>
            </a:r>
          </a:p>
          <a:p>
            <a:r>
              <a:rPr lang="en-US" altLang="ko-KR" dirty="0"/>
              <a:t>Root</a:t>
            </a:r>
          </a:p>
          <a:p>
            <a:r>
              <a:rPr lang="en-US" altLang="ko-KR" dirty="0"/>
              <a:t>Right</a:t>
            </a:r>
          </a:p>
          <a:p>
            <a:r>
              <a:rPr lang="en-US" altLang="ko-KR" dirty="0"/>
              <a:t>Rotation</a:t>
            </a:r>
          </a:p>
          <a:p>
            <a:r>
              <a:rPr lang="en-US" altLang="ko-KR" dirty="0"/>
              <a:t>Up</a:t>
            </a:r>
          </a:p>
          <a:p>
            <a:r>
              <a:rPr lang="en-US" altLang="ko-KR" dirty="0" err="1"/>
              <a:t>WorldToLoclaMatrix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78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4AAA-2BA7-EE85-62A5-8260F2CD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foward</a:t>
            </a:r>
            <a:endParaRPr lang="ko-KR" altLang="en-US" dirty="0"/>
          </a:p>
        </p:txBody>
      </p:sp>
      <p:pic>
        <p:nvPicPr>
          <p:cNvPr id="5" name="내용 개체 틀 4" descr="텍스트이(가) 표시된 사진">
            <a:extLst>
              <a:ext uri="{FF2B5EF4-FFF2-40B4-BE49-F238E27FC236}">
                <a16:creationId xmlns:a16="http://schemas.microsoft.com/office/drawing/2014/main" id="{F0FF2A70-100E-80DD-FAA5-394E882DB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18" y="1463056"/>
            <a:ext cx="8881974" cy="25133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7ADB2-27AD-35A6-1BB4-C75E7D3E8501}"/>
              </a:ext>
            </a:extLst>
          </p:cNvPr>
          <p:cNvSpPr txBox="1"/>
          <p:nvPr/>
        </p:nvSpPr>
        <p:spPr>
          <a:xfrm>
            <a:off x="1560352" y="4244829"/>
            <a:ext cx="9026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앞의 방향을 알려주는 함수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Vector.foward</a:t>
            </a:r>
            <a:r>
              <a:rPr lang="ko-KR" altLang="en-US" dirty="0"/>
              <a:t>와 </a:t>
            </a:r>
            <a:r>
              <a:rPr lang="en-US" altLang="ko-KR" dirty="0" err="1"/>
              <a:t>transform.forward</a:t>
            </a:r>
            <a:r>
              <a:rPr lang="ko-KR" altLang="en-US" dirty="0"/>
              <a:t>가 있는데 </a:t>
            </a:r>
            <a:r>
              <a:rPr lang="en-US" altLang="ko-KR" dirty="0"/>
              <a:t>Vector</a:t>
            </a:r>
            <a:r>
              <a:rPr lang="ko-KR" altLang="en-US" dirty="0"/>
              <a:t>의 경우 회전을 고려하지 않음 </a:t>
            </a:r>
            <a:r>
              <a:rPr lang="en-US" altLang="ko-KR" dirty="0"/>
              <a:t>transform</a:t>
            </a:r>
            <a:r>
              <a:rPr lang="ko-KR" altLang="en-US" dirty="0"/>
              <a:t>의 경우는 회전까지 고려 즉 </a:t>
            </a:r>
            <a:r>
              <a:rPr lang="en-US" altLang="ko-KR" dirty="0" err="1"/>
              <a:t>transfor</a:t>
            </a:r>
            <a:r>
              <a:rPr lang="ko-KR" altLang="en-US" dirty="0"/>
              <a:t>은 </a:t>
            </a:r>
            <a:r>
              <a:rPr lang="en-US" altLang="ko-KR" dirty="0"/>
              <a:t>z</a:t>
            </a:r>
            <a:r>
              <a:rPr lang="ko-KR" altLang="en-US" dirty="0"/>
              <a:t>축이 변하지만 </a:t>
            </a:r>
            <a:r>
              <a:rPr lang="en-US" altLang="ko-KR" dirty="0"/>
              <a:t>vector</a:t>
            </a:r>
            <a:r>
              <a:rPr lang="ko-KR" altLang="en-US" dirty="0"/>
              <a:t>는 </a:t>
            </a:r>
            <a:r>
              <a:rPr lang="ko-KR" altLang="en-US" dirty="0" err="1"/>
              <a:t>변하지않음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04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3520-C73E-38A2-AA32-2305E311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eulerAngles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ED20AF2-875F-97E6-0D26-EA5DF381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72" y="1372620"/>
            <a:ext cx="9318589" cy="29393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3E244-C70E-C6F5-088C-BF4FE9259DCE}"/>
              </a:ext>
            </a:extLst>
          </p:cNvPr>
          <p:cNvSpPr txBox="1"/>
          <p:nvPr/>
        </p:nvSpPr>
        <p:spPr>
          <a:xfrm>
            <a:off x="1350628" y="4597167"/>
            <a:ext cx="9513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x, y, z</a:t>
            </a:r>
            <a:r>
              <a:rPr lang="ko-KR" altLang="en-US" dirty="0"/>
              <a:t>축을 </a:t>
            </a:r>
            <a:r>
              <a:rPr lang="en-US" altLang="ko-KR" dirty="0"/>
              <a:t>0~360</a:t>
            </a:r>
            <a:r>
              <a:rPr lang="ko-KR" altLang="en-US" dirty="0"/>
              <a:t>도 회전할 때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근데 이러면 문제가 있는데 축이 겹칠 수가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그래서 </a:t>
            </a:r>
            <a:r>
              <a:rPr lang="ko-KR" altLang="en-US" dirty="0" err="1"/>
              <a:t>나온것이</a:t>
            </a:r>
            <a:r>
              <a:rPr lang="ko-KR" altLang="en-US" dirty="0"/>
              <a:t> </a:t>
            </a:r>
            <a:r>
              <a:rPr lang="en-US" altLang="ko-KR" dirty="0" err="1"/>
              <a:t>Quarternion</a:t>
            </a:r>
            <a:r>
              <a:rPr lang="en-US" altLang="ko-KR" dirty="0"/>
              <a:t> </a:t>
            </a:r>
            <a:r>
              <a:rPr lang="ko-KR" altLang="en-US" dirty="0" err="1"/>
              <a:t>가상의축이</a:t>
            </a:r>
            <a:r>
              <a:rPr lang="ko-KR" altLang="en-US" dirty="0"/>
              <a:t> 하나 더 추가됐다고 생각하면 됨</a:t>
            </a:r>
          </a:p>
        </p:txBody>
      </p:sp>
    </p:spTree>
    <p:extLst>
      <p:ext uri="{BB962C8B-B14F-4D97-AF65-F5344CB8AC3E}">
        <p14:creationId xmlns:p14="http://schemas.microsoft.com/office/powerpoint/2010/main" val="47532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757DB-1997-2611-7994-7618211F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E7958B1-9FF2-F72E-D24D-465C26288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7" y="1690688"/>
            <a:ext cx="10515600" cy="33727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A57D3-7CEF-B6E4-B8F5-FD292AB7FDE1}"/>
              </a:ext>
            </a:extLst>
          </p:cNvPr>
          <p:cNvSpPr txBox="1"/>
          <p:nvPr/>
        </p:nvSpPr>
        <p:spPr>
          <a:xfrm>
            <a:off x="838200" y="5063474"/>
            <a:ext cx="1066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World space(</a:t>
            </a:r>
            <a:r>
              <a:rPr lang="ko-KR" altLang="en-US" dirty="0"/>
              <a:t>절대 좌표</a:t>
            </a:r>
            <a:r>
              <a:rPr lang="en-US" altLang="ko-KR" dirty="0"/>
              <a:t>)</a:t>
            </a:r>
            <a:r>
              <a:rPr lang="ko-KR" altLang="en-US" dirty="0"/>
              <a:t>의 위치를 나타내는 함수</a:t>
            </a:r>
          </a:p>
        </p:txBody>
      </p:sp>
    </p:spTree>
    <p:extLst>
      <p:ext uri="{BB962C8B-B14F-4D97-AF65-F5344CB8AC3E}">
        <p14:creationId xmlns:p14="http://schemas.microsoft.com/office/powerpoint/2010/main" val="118843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17420-CBAD-2AE0-1238-47026975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018E698-B04F-277A-39C4-4731CAAD9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74" y="1406256"/>
            <a:ext cx="10134295" cy="2790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61EEF-8CCA-CC7C-0998-13596DE482DF}"/>
              </a:ext>
            </a:extLst>
          </p:cNvPr>
          <p:cNvSpPr txBox="1"/>
          <p:nvPr/>
        </p:nvSpPr>
        <p:spPr>
          <a:xfrm>
            <a:off x="1098958" y="4479721"/>
            <a:ext cx="1025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조상을 찾는 함수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세모가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가 </a:t>
            </a:r>
            <a:r>
              <a:rPr lang="ko-KR" altLang="en-US" dirty="0" err="1"/>
              <a:t>되야하니까</a:t>
            </a:r>
            <a:r>
              <a:rPr lang="ko-KR" altLang="en-US" dirty="0"/>
              <a:t> 조상이 다를 경우 일정 조건이 충족되면 바뀐다 이런 식으로 할 수 </a:t>
            </a:r>
            <a:r>
              <a:rPr lang="ko-KR" altLang="en-US" dirty="0" err="1"/>
              <a:t>있을거</a:t>
            </a:r>
            <a:r>
              <a:rPr lang="ko-KR" altLang="en-US" dirty="0"/>
              <a:t> 같아서 넣었어요 되는지는 몰라요</a:t>
            </a:r>
          </a:p>
        </p:txBody>
      </p:sp>
    </p:spTree>
    <p:extLst>
      <p:ext uri="{BB962C8B-B14F-4D97-AF65-F5344CB8AC3E}">
        <p14:creationId xmlns:p14="http://schemas.microsoft.com/office/powerpoint/2010/main" val="341869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A65A-7243-00E3-529D-59B29058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55924-6B33-1ADD-45BF-76242AC3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r>
              <a:rPr lang="ko-KR" altLang="en-US" dirty="0"/>
              <a:t>와 동일한데 </a:t>
            </a:r>
            <a:r>
              <a:rPr lang="en-US" altLang="ko-KR" dirty="0"/>
              <a:t>right</a:t>
            </a:r>
            <a:r>
              <a:rPr lang="ko-KR" altLang="en-US" dirty="0"/>
              <a:t>는 좌우 이동</a:t>
            </a:r>
            <a:endParaRPr lang="en-US" altLang="ko-KR" dirty="0"/>
          </a:p>
          <a:p>
            <a:r>
              <a:rPr lang="ko-KR" altLang="en-US" dirty="0"/>
              <a:t>플레이어가 고개를 돌릴 때 </a:t>
            </a:r>
            <a:r>
              <a:rPr lang="en-US" altLang="ko-KR" dirty="0"/>
              <a:t>x</a:t>
            </a:r>
            <a:r>
              <a:rPr lang="ko-KR" altLang="en-US" dirty="0"/>
              <a:t>축도 회전을 </a:t>
            </a:r>
            <a:r>
              <a:rPr lang="ko-KR" altLang="en-US" dirty="0" err="1"/>
              <a:t>해야하기</a:t>
            </a:r>
            <a:r>
              <a:rPr lang="ko-KR" altLang="en-US" dirty="0"/>
              <a:t> 때문에 이걸 써야함 </a:t>
            </a:r>
          </a:p>
        </p:txBody>
      </p:sp>
    </p:spTree>
    <p:extLst>
      <p:ext uri="{BB962C8B-B14F-4D97-AF65-F5344CB8AC3E}">
        <p14:creationId xmlns:p14="http://schemas.microsoft.com/office/powerpoint/2010/main" val="390545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3851F-0DEC-30BB-547E-7618625A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014486E-0AD7-D8AE-9ACC-F96288113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9169"/>
            <a:ext cx="10372725" cy="32845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EF98A-07CE-F81D-99CA-376BBFF175A0}"/>
              </a:ext>
            </a:extLst>
          </p:cNvPr>
          <p:cNvSpPr txBox="1"/>
          <p:nvPr/>
        </p:nvSpPr>
        <p:spPr>
          <a:xfrm>
            <a:off x="964734" y="5092117"/>
            <a:ext cx="1038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함수의 회전을 </a:t>
            </a:r>
            <a:r>
              <a:rPr lang="en-US" altLang="ko-KR" dirty="0"/>
              <a:t>Quaternion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95511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52957-7018-41CF-9DB7-3223BA3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A9867-0F83-B964-861E-5ABC3253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Up, right, forward </a:t>
            </a:r>
            <a:r>
              <a:rPr lang="ko-KR" altLang="en-US" dirty="0"/>
              <a:t>다 동일</a:t>
            </a:r>
            <a:endParaRPr lang="en-US" altLang="ko-KR" dirty="0"/>
          </a:p>
          <a:p>
            <a:r>
              <a:rPr lang="en-US" altLang="ko-KR" dirty="0"/>
              <a:t>Up</a:t>
            </a:r>
            <a:r>
              <a:rPr lang="ko-KR" altLang="en-US" dirty="0"/>
              <a:t>는 </a:t>
            </a:r>
            <a:r>
              <a:rPr lang="en-US" altLang="ko-KR" dirty="0"/>
              <a:t>Z</a:t>
            </a:r>
            <a:r>
              <a:rPr lang="ko-KR" altLang="en-US" dirty="0"/>
              <a:t>축 </a:t>
            </a:r>
            <a:r>
              <a:rPr lang="en-US" altLang="ko-KR" dirty="0"/>
              <a:t>right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forward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</a:p>
        </p:txBody>
      </p:sp>
    </p:spTree>
    <p:extLst>
      <p:ext uri="{BB962C8B-B14F-4D97-AF65-F5344CB8AC3E}">
        <p14:creationId xmlns:p14="http://schemas.microsoft.com/office/powerpoint/2010/main" val="65890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0E04D-7A35-E027-0284-9C081D71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worldToLocalMatrix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5ADB0-0AF8-8080-8B31-4B0DCEB3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말 그대로 월드 좌표를 로컬 좌표로 변환 </a:t>
            </a:r>
            <a:r>
              <a:rPr lang="en-US" altLang="ko-KR" dirty="0"/>
              <a:t>(Read only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7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1B83-CCAA-FA98-1ED6-F0481977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레이어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42B31DD-165C-1D71-8B2A-28DFDE4C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6" y="1572751"/>
            <a:ext cx="10889609" cy="3351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8AB9E-3F03-E4A1-B3A5-14FB6F976C15}"/>
              </a:ext>
            </a:extLst>
          </p:cNvPr>
          <p:cNvSpPr txBox="1"/>
          <p:nvPr/>
        </p:nvSpPr>
        <p:spPr>
          <a:xfrm>
            <a:off x="838200" y="5125673"/>
            <a:ext cx="1099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레이어를 설정하면 일부에만 </a:t>
            </a:r>
            <a:r>
              <a:rPr lang="ko-KR" altLang="en-US" dirty="0" err="1"/>
              <a:t>레이캐스팅을</a:t>
            </a:r>
            <a:r>
              <a:rPr lang="ko-KR" altLang="en-US" dirty="0"/>
              <a:t> </a:t>
            </a:r>
            <a:r>
              <a:rPr lang="ko-KR" altLang="en-US" dirty="0" err="1"/>
              <a:t>설정한다거나</a:t>
            </a:r>
            <a:r>
              <a:rPr lang="ko-KR" altLang="en-US" dirty="0"/>
              <a:t> 카메라 비추기 가능</a:t>
            </a:r>
          </a:p>
        </p:txBody>
      </p:sp>
    </p:spTree>
    <p:extLst>
      <p:ext uri="{BB962C8B-B14F-4D97-AF65-F5344CB8AC3E}">
        <p14:creationId xmlns:p14="http://schemas.microsoft.com/office/powerpoint/2010/main" val="301978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E793-9BE1-55D0-626F-7B9BD3B8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게임오브젝트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7C750-F005-811D-E998-B30F500D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AddComponent</a:t>
            </a:r>
            <a:endParaRPr lang="en-US" altLang="ko-KR" dirty="0"/>
          </a:p>
          <a:p>
            <a:r>
              <a:rPr lang="en-US" altLang="ko-KR" dirty="0" err="1"/>
              <a:t>GetComponents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Find</a:t>
            </a:r>
          </a:p>
          <a:p>
            <a:r>
              <a:rPr lang="en-US" altLang="ko-KR" dirty="0" err="1"/>
              <a:t>SetActive</a:t>
            </a:r>
            <a:endParaRPr lang="en-US" altLang="ko-KR" dirty="0"/>
          </a:p>
          <a:p>
            <a:r>
              <a:rPr lang="en-US" altLang="ko-KR" dirty="0" err="1"/>
              <a:t>FindWithTag</a:t>
            </a:r>
            <a:endParaRPr lang="en-US" altLang="ko-KR" dirty="0"/>
          </a:p>
          <a:p>
            <a:r>
              <a:rPr lang="en-US" altLang="ko-KR" dirty="0"/>
              <a:t>Destroy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B16FE5-0FC5-2217-AB61-978E5F62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895"/>
            <a:ext cx="36870" cy="31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5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84E10-2E46-562E-47EB-362621C9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레이어 태그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5DD53-53B3-91DD-BDB0-C0A12011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836C68"/>
                </a:solidFill>
                <a:effectLst/>
                <a:latin typeface="Noto Sans Light"/>
              </a:rPr>
              <a:t>레이어는 불필요한 체크</a:t>
            </a:r>
            <a:r>
              <a:rPr lang="en-US" altLang="ko-KR" b="0" i="0" dirty="0">
                <a:solidFill>
                  <a:srgbClr val="836C68"/>
                </a:solidFill>
                <a:effectLst/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836C68"/>
                </a:solidFill>
                <a:effectLst/>
                <a:latin typeface="Noto Sans Light"/>
              </a:rPr>
              <a:t>계산 등을 피할 수 있기 때문에 게임에 필요한 최소한의 연산만 해서 원하는 결과를 얻을 수 있게 해 줍니다</a:t>
            </a:r>
            <a:r>
              <a:rPr lang="en-US" altLang="ko-KR" b="0" i="0" dirty="0">
                <a:solidFill>
                  <a:srgbClr val="836C68"/>
                </a:solidFill>
                <a:effectLst/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836C68"/>
                </a:solidFill>
                <a:effectLst/>
                <a:latin typeface="Noto Sans Light"/>
              </a:rPr>
              <a:t>이는 성능적인 개선을 얻을 수 있기 때문에 레이어 사용은 게임 제작에서 필수적이라고 할 수 있습니다</a:t>
            </a:r>
            <a:r>
              <a:rPr lang="en-US" altLang="ko-KR" b="0" i="0" dirty="0">
                <a:solidFill>
                  <a:srgbClr val="836C68"/>
                </a:solidFill>
                <a:effectLst/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836C68"/>
                </a:solidFill>
                <a:effectLst/>
                <a:latin typeface="Noto Sans Light"/>
              </a:rPr>
              <a:t>태그는 필수적으로 사용해야 하는 것은 아니지만 게임을 만들 때 매우 유용하고 다양하게 사용될 수 있습니다</a:t>
            </a:r>
            <a:r>
              <a:rPr lang="en-US" altLang="ko-KR" b="0" i="0" dirty="0">
                <a:solidFill>
                  <a:srgbClr val="836C68"/>
                </a:solidFill>
                <a:effectLst/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86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86240-CFB6-5A75-4149-F7424B37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제약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F55C9-8410-2D50-D446-15F307D5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조준 제약</a:t>
            </a:r>
            <a:endParaRPr lang="en-US" altLang="ko-KR" dirty="0"/>
          </a:p>
          <a:p>
            <a:r>
              <a:rPr lang="en-US" altLang="ko-KR" dirty="0" err="1"/>
              <a:t>LootAt</a:t>
            </a:r>
            <a:endParaRPr lang="en-US" altLang="ko-KR" dirty="0"/>
          </a:p>
          <a:p>
            <a:r>
              <a:rPr lang="ko-KR" altLang="en-US" dirty="0"/>
              <a:t>부모</a:t>
            </a:r>
            <a:endParaRPr lang="en-US" altLang="ko-KR" dirty="0"/>
          </a:p>
          <a:p>
            <a:r>
              <a:rPr lang="ko-KR" altLang="en-US" dirty="0"/>
              <a:t>포지션</a:t>
            </a:r>
            <a:endParaRPr lang="en-US" altLang="ko-KR" dirty="0"/>
          </a:p>
          <a:p>
            <a:r>
              <a:rPr lang="ko-KR" altLang="en-US" dirty="0"/>
              <a:t>회전</a:t>
            </a:r>
            <a:endParaRPr lang="en-US" altLang="ko-KR" dirty="0"/>
          </a:p>
          <a:p>
            <a:r>
              <a:rPr lang="ko-KR" altLang="en-US" dirty="0"/>
              <a:t>스케일</a:t>
            </a:r>
          </a:p>
        </p:txBody>
      </p:sp>
    </p:spTree>
    <p:extLst>
      <p:ext uri="{BB962C8B-B14F-4D97-AF65-F5344CB8AC3E}">
        <p14:creationId xmlns:p14="http://schemas.microsoft.com/office/powerpoint/2010/main" val="125415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D42B-47BD-6786-ED65-2269282C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조준 제약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FF3CA-1A92-B685-97B6-9CC41021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조준 제약은 게임 오브젝트가 소스 게임 오브젝트를 향하도록 회전시킬 뿐만 아니라 다른 축에 대해 일관된 방향을 유지할 수 있습니다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예를 들어 카메라에 조준 제약을 추가할 수 있습니다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조준 제약이 적용되는 동안 카메라를 수직으로 유지하려면 카메라의 위쪽 축과 위쪽 방향이 일치하도록 지정해야 합니다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 dirty="0">
                <a:solidFill>
                  <a:srgbClr val="1B2229"/>
                </a:solidFill>
                <a:latin typeface="Roboto" panose="02000000000000000000" pitchFamily="2" charset="0"/>
              </a:rPr>
              <a:t>그 슈팅 게임 보면 </a:t>
            </a:r>
            <a:r>
              <a:rPr lang="ko-KR" altLang="en-US" dirty="0" err="1">
                <a:solidFill>
                  <a:srgbClr val="1B2229"/>
                </a:solidFill>
                <a:latin typeface="Roboto" panose="02000000000000000000" pitchFamily="2" charset="0"/>
              </a:rPr>
              <a:t>본체랑</a:t>
            </a:r>
            <a:r>
              <a:rPr lang="ko-KR" altLang="en-US" dirty="0">
                <a:solidFill>
                  <a:srgbClr val="1B2229"/>
                </a:solidFill>
                <a:latin typeface="Roboto" panose="02000000000000000000" pitchFamily="2" charset="0"/>
              </a:rPr>
              <a:t> 타점</a:t>
            </a:r>
            <a:r>
              <a:rPr lang="en-US" altLang="ko-KR" dirty="0">
                <a:solidFill>
                  <a:srgbClr val="1B2229"/>
                </a:solidFill>
                <a:latin typeface="Roboto" panose="02000000000000000000" pitchFamily="2" charset="0"/>
              </a:rPr>
              <a:t>?</a:t>
            </a:r>
            <a:r>
              <a:rPr lang="ko-KR" altLang="en-US" dirty="0">
                <a:solidFill>
                  <a:srgbClr val="1B2229"/>
                </a:solidFill>
                <a:latin typeface="Roboto" panose="02000000000000000000" pitchFamily="2" charset="0"/>
              </a:rPr>
              <a:t>이 같이 움직이는데 조준 제약 </a:t>
            </a:r>
            <a:r>
              <a:rPr lang="ko-KR" altLang="en-US" dirty="0" err="1">
                <a:solidFill>
                  <a:srgbClr val="1B2229"/>
                </a:solidFill>
                <a:latin typeface="Roboto" panose="02000000000000000000" pitchFamily="2" charset="0"/>
              </a:rPr>
              <a:t>쓴거임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15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BE7E2-B31A-D7BB-BFD9-9F6F8E98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LookAt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0D711-CDB5-8FD5-61D7-B8FDDF66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Look At Constraint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는 간소화된 </a:t>
            </a:r>
            <a:r>
              <a:rPr lang="ko-KR" altLang="en-US" u="sng" dirty="0">
                <a:latin typeface="Roboto" panose="02000000000000000000" pitchFamily="2" charset="0"/>
              </a:rPr>
              <a:t>조준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 제약입니다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. Aim Constraint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는 제한하는 게임 오브젝트를 따를 축을 선택할 수 있는 반면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, Look At Constraint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는 항상 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Z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축을 따릅니다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188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7EEF-9664-25BF-883D-E40FFBAE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56081-1F95-9870-10F3-DF86FB1D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남의 집 자식이 우리집 와서 밥 먹는 느낌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부모 제약은 스케일에 영향을 주지 않습니다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부모 제약은 여러 개의 게임 오브젝트에 연결할 수 있습니다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게임 오브젝트가 부모 제약이 연결되는 게임 오브젝트의 자식이 아니어도 괜찮습니다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게임 오브젝트와 각 소스 게임 오브젝트에 가중치를 지정하여 제약의 효과를 변경할 수 있습니다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B2229"/>
                </a:solidFill>
                <a:latin typeface="Roboto" panose="02000000000000000000" pitchFamily="2" charset="0"/>
              </a:rPr>
              <a:t>예를 들어 검 오브젝트에 손을 연결하면 검의 회전</a:t>
            </a:r>
            <a:r>
              <a:rPr lang="en-US" altLang="ko-KR" dirty="0">
                <a:solidFill>
                  <a:srgbClr val="1B2229"/>
                </a:solidFill>
                <a:latin typeface="Roboto" panose="02000000000000000000" pitchFamily="2" charset="0"/>
              </a:rPr>
              <a:t>, </a:t>
            </a:r>
            <a:r>
              <a:rPr lang="ko-KR" altLang="en-US" dirty="0">
                <a:solidFill>
                  <a:srgbClr val="1B2229"/>
                </a:solidFill>
                <a:latin typeface="Roboto" panose="02000000000000000000" pitchFamily="2" charset="0"/>
              </a:rPr>
              <a:t>이동이 손의 이동</a:t>
            </a:r>
            <a:r>
              <a:rPr lang="en-US" altLang="ko-KR" dirty="0">
                <a:solidFill>
                  <a:srgbClr val="1B2229"/>
                </a:solidFill>
                <a:latin typeface="Roboto" panose="02000000000000000000" pitchFamily="2" charset="0"/>
              </a:rPr>
              <a:t>, </a:t>
            </a:r>
            <a:r>
              <a:rPr lang="ko-KR" altLang="en-US" dirty="0">
                <a:solidFill>
                  <a:srgbClr val="1B2229"/>
                </a:solidFill>
                <a:latin typeface="Roboto" panose="02000000000000000000" pitchFamily="2" charset="0"/>
              </a:rPr>
              <a:t>회전만큼만 제한됨</a:t>
            </a:r>
            <a:endParaRPr lang="en-US" altLang="ko-KR" b="0" i="0" dirty="0">
              <a:solidFill>
                <a:srgbClr val="1B2229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8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EF5A9-126B-EEDF-615F-36BC143E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포지션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스케일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FF2E-F2A5-B698-B8BF-4E3CAA16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 같은 용도</a:t>
            </a:r>
            <a:endParaRPr lang="en-US" altLang="ko-KR" dirty="0"/>
          </a:p>
          <a:p>
            <a:r>
              <a:rPr lang="ko-KR" altLang="en-US" dirty="0"/>
              <a:t>포지션은 소스 게임 오브젝트의 포지션과 일치시킴</a:t>
            </a:r>
            <a:endParaRPr lang="en-US" altLang="ko-KR" dirty="0"/>
          </a:p>
          <a:p>
            <a:r>
              <a:rPr lang="ko-KR" altLang="en-US" dirty="0"/>
              <a:t>회전은 소스 게임 오브젝트의 회전과 일치시킴</a:t>
            </a:r>
            <a:endParaRPr lang="en-US" altLang="ko-KR" dirty="0"/>
          </a:p>
          <a:p>
            <a:r>
              <a:rPr lang="ko-KR" altLang="en-US" dirty="0"/>
              <a:t>스케일은 소스 게임 오브젝트의 스케일과 일치시킴</a:t>
            </a:r>
          </a:p>
        </p:txBody>
      </p:sp>
    </p:spTree>
    <p:extLst>
      <p:ext uri="{BB962C8B-B14F-4D97-AF65-F5344CB8AC3E}">
        <p14:creationId xmlns:p14="http://schemas.microsoft.com/office/powerpoint/2010/main" val="397265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4750D-765D-9310-7BB9-FDC29C5E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19621-83E6-EBAC-0C85-4E9BA7BF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덧셈</a:t>
            </a:r>
            <a:endParaRPr lang="en-US" altLang="ko-KR" dirty="0"/>
          </a:p>
          <a:p>
            <a:r>
              <a:rPr lang="ko-KR" altLang="en-US" dirty="0"/>
              <a:t>뺄셈</a:t>
            </a:r>
            <a:endParaRPr lang="en-US" altLang="ko-KR" dirty="0"/>
          </a:p>
          <a:p>
            <a:r>
              <a:rPr lang="ko-KR" altLang="en-US" dirty="0"/>
              <a:t>외적</a:t>
            </a:r>
            <a:endParaRPr lang="en-US" altLang="ko-KR" dirty="0"/>
          </a:p>
          <a:p>
            <a:r>
              <a:rPr lang="ko-KR" altLang="en-US" dirty="0"/>
              <a:t>내적</a:t>
            </a:r>
            <a:endParaRPr lang="en-US" altLang="ko-KR" dirty="0"/>
          </a:p>
          <a:p>
            <a:r>
              <a:rPr lang="ko-KR" altLang="en-US" dirty="0"/>
              <a:t>벡터는 방향과 거리를 구할 때 </a:t>
            </a:r>
            <a:r>
              <a:rPr lang="ko-KR" altLang="en-US" dirty="0" err="1"/>
              <a:t>쓰는건데</a:t>
            </a:r>
            <a:r>
              <a:rPr lang="ko-KR" altLang="en-US" dirty="0"/>
              <a:t> 위에 적은 것들은 수학 공식이라서 이해 안되시면 학교에서 </a:t>
            </a:r>
            <a:r>
              <a:rPr lang="ko-KR" altLang="en-US" dirty="0" err="1"/>
              <a:t>설명해드릴게요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32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CD556-2282-5497-6A5B-E289D5AA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Quaternion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D82B2-9CD5-8EAD-8AF2-ED30CF96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</a:t>
            </a:r>
            <a:r>
              <a:rPr lang="ko-KR" altLang="en-US" dirty="0" err="1"/>
              <a:t>오일러에서</a:t>
            </a:r>
            <a:r>
              <a:rPr lang="ko-KR" altLang="en-US" dirty="0"/>
              <a:t> 말했듯이 가상의 축이 하나 더 추가됨</a:t>
            </a:r>
            <a:endParaRPr lang="en-US" altLang="ko-KR" dirty="0"/>
          </a:p>
          <a:p>
            <a:r>
              <a:rPr lang="en-US" altLang="ko-KR" dirty="0"/>
              <a:t>Transform</a:t>
            </a:r>
            <a:r>
              <a:rPr lang="ko-KR" altLang="en-US" dirty="0"/>
              <a:t>에서 쓸려면 </a:t>
            </a:r>
            <a:r>
              <a:rPr lang="en-US" altLang="ko-KR" dirty="0"/>
              <a:t>Rotate</a:t>
            </a:r>
            <a:r>
              <a:rPr lang="ko-KR" altLang="en-US" dirty="0"/>
              <a:t>를 쓰면 됨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중요 클래스 </a:t>
            </a:r>
            <a:r>
              <a:rPr lang="en-US" altLang="ko-KR" dirty="0">
                <a:hlinkClick r:id="rId2"/>
              </a:rPr>
              <a:t>- Quaternion - Unity </a:t>
            </a:r>
            <a:r>
              <a:rPr lang="ko-KR" altLang="en-US" dirty="0">
                <a:hlinkClick r:id="rId2"/>
              </a:rPr>
              <a:t>매뉴얼 </a:t>
            </a:r>
            <a:r>
              <a:rPr lang="en-US" altLang="ko-KR" dirty="0">
                <a:hlinkClick r:id="rId2"/>
              </a:rPr>
              <a:t>(unity3d.com)</a:t>
            </a:r>
            <a:endParaRPr lang="en-US" altLang="ko-KR" dirty="0"/>
          </a:p>
          <a:p>
            <a:r>
              <a:rPr lang="ko-KR" altLang="en-US" dirty="0"/>
              <a:t>시간이 부족해서</a:t>
            </a:r>
            <a:r>
              <a:rPr lang="en-US" altLang="ko-KR" dirty="0"/>
              <a:t>… </a:t>
            </a:r>
            <a:r>
              <a:rPr lang="ko-KR" altLang="en-US" dirty="0"/>
              <a:t>다음에 이어서 만들게요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8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C3BF0-7B54-1A7C-B598-07DDC996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AddComponent</a:t>
            </a:r>
            <a:endParaRPr lang="ko-KR" altLang="en-US" dirty="0"/>
          </a:p>
        </p:txBody>
      </p:sp>
      <p:pic>
        <p:nvPicPr>
          <p:cNvPr id="9" name="내용 개체 틀 8" descr="d텍스트이(가) 표시된 사진">
            <a:extLst>
              <a:ext uri="{FF2B5EF4-FFF2-40B4-BE49-F238E27FC236}">
                <a16:creationId xmlns:a16="http://schemas.microsoft.com/office/drawing/2014/main" id="{72CAF7E9-900F-C45D-729A-9728298A6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73" y="1843784"/>
            <a:ext cx="8661364" cy="11239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CF490B-7685-3E98-5339-8EEB91213DDA}"/>
              </a:ext>
            </a:extLst>
          </p:cNvPr>
          <p:cNvSpPr txBox="1"/>
          <p:nvPr/>
        </p:nvSpPr>
        <p:spPr>
          <a:xfrm>
            <a:off x="2004969" y="3221372"/>
            <a:ext cx="84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SphereCollider</a:t>
            </a:r>
            <a:r>
              <a:rPr lang="ko-KR" altLang="en-US" dirty="0"/>
              <a:t>의 객체 </a:t>
            </a:r>
            <a:r>
              <a:rPr lang="en-US" altLang="ko-KR" dirty="0" err="1"/>
              <a:t>sc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AddComponent</a:t>
            </a:r>
            <a:r>
              <a:rPr lang="ko-KR" altLang="en-US" dirty="0"/>
              <a:t>함수를 사용하여 객체 </a:t>
            </a:r>
            <a:r>
              <a:rPr lang="en-US" altLang="ko-KR" dirty="0" err="1"/>
              <a:t>sc</a:t>
            </a:r>
            <a:r>
              <a:rPr lang="ko-KR" altLang="en-US" dirty="0"/>
              <a:t>에 </a:t>
            </a:r>
            <a:r>
              <a:rPr lang="en-US" altLang="ko-KR" dirty="0" err="1"/>
              <a:t>SphereCollider</a:t>
            </a:r>
            <a:r>
              <a:rPr lang="en-US" altLang="ko-KR" dirty="0"/>
              <a:t> </a:t>
            </a:r>
            <a:r>
              <a:rPr lang="ko-KR" altLang="en-US" dirty="0"/>
              <a:t>컴포넌트를 저장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83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BDB84-0E7B-4D65-52E4-C9B7C7D2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GetComponents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0C9E2B1-E9D6-889A-D96C-49BB4EC71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54" y="1397787"/>
            <a:ext cx="7769068" cy="30342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E0E0D-FCB3-E357-81A9-D7C2EF0FA591}"/>
              </a:ext>
            </a:extLst>
          </p:cNvPr>
          <p:cNvSpPr txBox="1"/>
          <p:nvPr/>
        </p:nvSpPr>
        <p:spPr>
          <a:xfrm>
            <a:off x="2092193" y="4709398"/>
            <a:ext cx="8335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MouseLook</a:t>
            </a:r>
            <a:r>
              <a:rPr lang="ko-KR" altLang="en-US" dirty="0"/>
              <a:t>의 객체 </a:t>
            </a:r>
            <a:r>
              <a:rPr lang="en-US" altLang="ko-KR" dirty="0"/>
              <a:t>mouse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Mouse</a:t>
            </a:r>
            <a:r>
              <a:rPr lang="ko-KR" altLang="en-US" dirty="0"/>
              <a:t>에 </a:t>
            </a:r>
            <a:r>
              <a:rPr lang="en-US" altLang="ko-KR" dirty="0" err="1"/>
              <a:t>GetComponent</a:t>
            </a:r>
            <a:r>
              <a:rPr lang="ko-KR" altLang="en-US" dirty="0"/>
              <a:t>를 사용하여 </a:t>
            </a:r>
            <a:r>
              <a:rPr lang="en-US" altLang="ko-KR" dirty="0" err="1"/>
              <a:t>MouseLook</a:t>
            </a:r>
            <a:r>
              <a:rPr lang="en-US" altLang="ko-KR" dirty="0"/>
              <a:t> </a:t>
            </a:r>
            <a:r>
              <a:rPr lang="ko-KR" altLang="en-US" dirty="0"/>
              <a:t>스크립트를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en-US" altLang="ko-KR" dirty="0" err="1"/>
              <a:t>MouseLook</a:t>
            </a:r>
            <a:r>
              <a:rPr lang="ko-KR" altLang="en-US" dirty="0"/>
              <a:t>스크립트에 </a:t>
            </a:r>
            <a:r>
              <a:rPr lang="en-US" altLang="ko-KR" dirty="0"/>
              <a:t>a</a:t>
            </a:r>
            <a:r>
              <a:rPr lang="ko-KR" altLang="en-US" dirty="0"/>
              <a:t>라는 변수가 있다면 </a:t>
            </a:r>
            <a:r>
              <a:rPr lang="en-US" altLang="ko-KR" dirty="0" err="1"/>
              <a:t>TestSound</a:t>
            </a:r>
            <a:r>
              <a:rPr lang="ko-KR" altLang="en-US" dirty="0"/>
              <a:t>스크립트에서</a:t>
            </a:r>
            <a:r>
              <a:rPr lang="en-US" altLang="ko-KR" dirty="0"/>
              <a:t> </a:t>
            </a:r>
            <a:r>
              <a:rPr lang="en-US" altLang="ko-KR" dirty="0" err="1"/>
              <a:t>mouse.a</a:t>
            </a:r>
            <a:r>
              <a:rPr lang="en-US" altLang="ko-KR" dirty="0"/>
              <a:t> = 10; </a:t>
            </a:r>
            <a:r>
              <a:rPr lang="ko-KR" altLang="en-US" dirty="0"/>
              <a:t>이런 식으로 수정 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03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BFFA-6CD1-FC6F-A537-11FD1031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3190FAB-E9DA-4493-8314-E54932471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1" y="1290653"/>
            <a:ext cx="9122716" cy="3383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3ED55-C44E-0954-B502-A6E55C828471}"/>
              </a:ext>
            </a:extLst>
          </p:cNvPr>
          <p:cNvSpPr txBox="1"/>
          <p:nvPr/>
        </p:nvSpPr>
        <p:spPr>
          <a:xfrm>
            <a:off x="1336901" y="4851918"/>
            <a:ext cx="940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GameObject</a:t>
            </a:r>
            <a:r>
              <a:rPr lang="ko-KR" altLang="en-US" dirty="0"/>
              <a:t>를 찾는 함수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첫 번째 경우는 </a:t>
            </a:r>
            <a:r>
              <a:rPr lang="ko-KR" altLang="en-US" dirty="0" err="1"/>
              <a:t>게임오브젝트의</a:t>
            </a:r>
            <a:r>
              <a:rPr lang="ko-KR" altLang="en-US" dirty="0"/>
              <a:t> 이름이 </a:t>
            </a:r>
            <a:r>
              <a:rPr lang="en-US" altLang="ko-KR" dirty="0"/>
              <a:t>Hand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두 번째부터는 </a:t>
            </a:r>
            <a:r>
              <a:rPr lang="en-US" altLang="ko-KR" dirty="0"/>
              <a:t>Hand</a:t>
            </a:r>
            <a:r>
              <a:rPr lang="ko-KR" altLang="en-US" dirty="0"/>
              <a:t>의 경로를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670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BD3D-DF2C-6FF5-8E09-6A034421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SetActive</a:t>
            </a:r>
            <a:endParaRPr lang="ko-KR" altLang="en-US" dirty="0"/>
          </a:p>
        </p:txBody>
      </p:sp>
      <p:pic>
        <p:nvPicPr>
          <p:cNvPr id="5" name="내용 개체 틀 4" descr="텍스트이(가) 표시된 사진">
            <a:extLst>
              <a:ext uri="{FF2B5EF4-FFF2-40B4-BE49-F238E27FC236}">
                <a16:creationId xmlns:a16="http://schemas.microsoft.com/office/drawing/2014/main" id="{2BF7F67B-035A-7EF0-241F-3E4477DF6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51" y="1419225"/>
            <a:ext cx="9583679" cy="2540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DFA4E-272D-9195-797D-92F14197E493}"/>
              </a:ext>
            </a:extLst>
          </p:cNvPr>
          <p:cNvSpPr txBox="1"/>
          <p:nvPr/>
        </p:nvSpPr>
        <p:spPr>
          <a:xfrm>
            <a:off x="1359017" y="4211273"/>
            <a:ext cx="976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SetActive</a:t>
            </a:r>
            <a:r>
              <a:rPr lang="ko-KR" altLang="en-US" dirty="0"/>
              <a:t>는 활성</a:t>
            </a:r>
            <a:r>
              <a:rPr lang="en-US" altLang="ko-KR" dirty="0"/>
              <a:t>/</a:t>
            </a:r>
            <a:r>
              <a:rPr lang="ko-KR" altLang="en-US" dirty="0"/>
              <a:t>비활성화를 의미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조건을 충족하면 </a:t>
            </a:r>
            <a:r>
              <a:rPr lang="en-US" altLang="ko-KR" dirty="0"/>
              <a:t>true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의 값을 줘서 활용</a:t>
            </a:r>
            <a:r>
              <a:rPr lang="en-US" altLang="ko-KR" dirty="0"/>
              <a:t>(bool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 생각에는 </a:t>
            </a:r>
            <a:r>
              <a:rPr lang="en-US" altLang="ko-KR" dirty="0"/>
              <a:t>NPC</a:t>
            </a:r>
            <a:r>
              <a:rPr lang="ko-KR" altLang="en-US" dirty="0"/>
              <a:t>가 특정 상황에 이르면 </a:t>
            </a:r>
            <a:r>
              <a:rPr lang="en-US" altLang="ko-KR" dirty="0"/>
              <a:t>false</a:t>
            </a:r>
            <a:r>
              <a:rPr lang="ko-KR" altLang="en-US" dirty="0"/>
              <a:t>의 값을 줘서 행동을 </a:t>
            </a:r>
            <a:r>
              <a:rPr lang="ko-KR" altLang="en-US" dirty="0" err="1"/>
              <a:t>멈춘다던가</a:t>
            </a:r>
            <a:r>
              <a:rPr lang="ko-KR" altLang="en-US" dirty="0"/>
              <a:t> 활용 </a:t>
            </a:r>
            <a:r>
              <a:rPr lang="ko-KR" altLang="en-US" dirty="0" err="1"/>
              <a:t>가능할듯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04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63457-FAAF-895D-B434-3630A098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FindWithTag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E265D-B735-0F74-F12E-9D96497A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r>
              <a:rPr lang="ko-KR" altLang="en-US" dirty="0"/>
              <a:t>함수와 사용법 동일 다른 점은 </a:t>
            </a:r>
            <a:r>
              <a:rPr lang="en-US" altLang="ko-KR" dirty="0"/>
              <a:t>Tag</a:t>
            </a:r>
            <a:r>
              <a:rPr lang="ko-KR" altLang="en-US" dirty="0"/>
              <a:t>를 </a:t>
            </a:r>
            <a:r>
              <a:rPr lang="ko-KR" altLang="en-US" dirty="0" err="1"/>
              <a:t>찾는다는거</a:t>
            </a:r>
            <a:endParaRPr lang="en-US" altLang="ko-KR" dirty="0"/>
          </a:p>
          <a:p>
            <a:r>
              <a:rPr lang="ko-KR" altLang="en-US" dirty="0"/>
              <a:t>제 생각에는 </a:t>
            </a:r>
            <a:r>
              <a:rPr lang="en-US" altLang="ko-KR" dirty="0"/>
              <a:t>NPC</a:t>
            </a:r>
            <a:r>
              <a:rPr lang="ko-KR" altLang="en-US" dirty="0"/>
              <a:t>의 종류라 </a:t>
            </a:r>
            <a:r>
              <a:rPr lang="en-US" altLang="ko-KR" dirty="0"/>
              <a:t>O </a:t>
            </a:r>
            <a:r>
              <a:rPr lang="ko-KR" altLang="en-US" dirty="0"/>
              <a:t>세모 </a:t>
            </a:r>
            <a:r>
              <a:rPr lang="en-US" altLang="ko-KR" dirty="0"/>
              <a:t>X</a:t>
            </a:r>
            <a:r>
              <a:rPr lang="ko-KR" altLang="en-US" dirty="0"/>
              <a:t>니까 이걸 활용하면 빨리 할 수 </a:t>
            </a:r>
            <a:r>
              <a:rPr lang="ko-KR" altLang="en-US" dirty="0" err="1"/>
              <a:t>있을듯요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05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D7C77-5B56-DC91-7F54-1293D965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Destroy</a:t>
            </a:r>
            <a:endParaRPr lang="ko-KR" altLang="en-US" dirty="0"/>
          </a:p>
        </p:txBody>
      </p:sp>
      <p:pic>
        <p:nvPicPr>
          <p:cNvPr id="5" name="내용 개체 틀 4" descr="텍스트이(가) 표시된 사진">
            <a:extLst>
              <a:ext uri="{FF2B5EF4-FFF2-40B4-BE49-F238E27FC236}">
                <a16:creationId xmlns:a16="http://schemas.microsoft.com/office/drawing/2014/main" id="{79CF2E72-84B4-EA8C-402F-A6A12283D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80" y="1447008"/>
            <a:ext cx="8568419" cy="24718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DCFAD-97DE-654B-7009-F86DFC581508}"/>
              </a:ext>
            </a:extLst>
          </p:cNvPr>
          <p:cNvSpPr txBox="1"/>
          <p:nvPr/>
        </p:nvSpPr>
        <p:spPr>
          <a:xfrm>
            <a:off x="1664208" y="4197096"/>
            <a:ext cx="898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삭제하는 함수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근데 우리는 </a:t>
            </a:r>
            <a:r>
              <a:rPr lang="en-US" altLang="ko-KR" dirty="0"/>
              <a:t>NPC</a:t>
            </a:r>
            <a:r>
              <a:rPr lang="ko-KR" altLang="en-US" dirty="0"/>
              <a:t>가 죽지는 않으니까 지형지물에 활용하면 </a:t>
            </a:r>
            <a:r>
              <a:rPr lang="ko-KR" altLang="en-US" dirty="0" err="1"/>
              <a:t>될거</a:t>
            </a:r>
            <a:r>
              <a:rPr lang="ko-KR" altLang="en-US" dirty="0"/>
              <a:t> 같아요</a:t>
            </a:r>
          </a:p>
        </p:txBody>
      </p:sp>
    </p:spTree>
    <p:extLst>
      <p:ext uri="{BB962C8B-B14F-4D97-AF65-F5344CB8AC3E}">
        <p14:creationId xmlns:p14="http://schemas.microsoft.com/office/powerpoint/2010/main" val="230461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1A94D-4748-9E39-D78A-09E1C2F7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프리펩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46B54-86F9-5B99-9B82-804886BE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설계도 같은 느낌</a:t>
            </a:r>
            <a:endParaRPr lang="en-US" altLang="ko-KR" dirty="0"/>
          </a:p>
          <a:p>
            <a:r>
              <a:rPr lang="ko-KR" altLang="en-US" dirty="0"/>
              <a:t>한번 만들어 놓으면 재사용 가능</a:t>
            </a:r>
            <a:endParaRPr lang="en-US" altLang="ko-KR" dirty="0"/>
          </a:p>
          <a:p>
            <a:r>
              <a:rPr lang="ko-KR" altLang="en-US" dirty="0"/>
              <a:t>여러 </a:t>
            </a:r>
            <a:r>
              <a:rPr lang="ko-KR" altLang="en-US" dirty="0" err="1"/>
              <a:t>씬에서</a:t>
            </a:r>
            <a:r>
              <a:rPr lang="ko-KR" altLang="en-US" dirty="0"/>
              <a:t> 동일한 동작을 </a:t>
            </a:r>
            <a:r>
              <a:rPr lang="ko-KR" altLang="en-US" dirty="0" err="1"/>
              <a:t>원할때도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7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687</Words>
  <Application>Microsoft Office PowerPoint</Application>
  <PresentationFormat>와이드스크린</PresentationFormat>
  <Paragraphs>118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Noto Sans Light</vt:lpstr>
      <vt:lpstr>맑은 고딕</vt:lpstr>
      <vt:lpstr>Arial</vt:lpstr>
      <vt:lpstr>Roboto</vt:lpstr>
      <vt:lpstr>Office 테마</vt:lpstr>
      <vt:lpstr>중요 클래스</vt:lpstr>
      <vt:lpstr>1. 게임오브젝트</vt:lpstr>
      <vt:lpstr>AddComponent</vt:lpstr>
      <vt:lpstr>GetComponents</vt:lpstr>
      <vt:lpstr>Find</vt:lpstr>
      <vt:lpstr>SetActive</vt:lpstr>
      <vt:lpstr>FindWithTag</vt:lpstr>
      <vt:lpstr>Destroy</vt:lpstr>
      <vt:lpstr>2. 프리펩</vt:lpstr>
      <vt:lpstr>3. transform</vt:lpstr>
      <vt:lpstr>foward</vt:lpstr>
      <vt:lpstr>eulerAngles</vt:lpstr>
      <vt:lpstr>position</vt:lpstr>
      <vt:lpstr>root</vt:lpstr>
      <vt:lpstr>right</vt:lpstr>
      <vt:lpstr>Rotation</vt:lpstr>
      <vt:lpstr>up</vt:lpstr>
      <vt:lpstr>worldToLocalMatrix</vt:lpstr>
      <vt:lpstr>4. 레이어</vt:lpstr>
      <vt:lpstr>레이어 태그 차이</vt:lpstr>
      <vt:lpstr>5. 제약</vt:lpstr>
      <vt:lpstr>조준 제약</vt:lpstr>
      <vt:lpstr>LookAt</vt:lpstr>
      <vt:lpstr>부모</vt:lpstr>
      <vt:lpstr>포지션, 회전, 스케일</vt:lpstr>
      <vt:lpstr>6. 벡터</vt:lpstr>
      <vt:lpstr>7. Quaternion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중요 클래스</dc:title>
  <dc:creator>남호</dc:creator>
  <cp:lastModifiedBy>남호</cp:lastModifiedBy>
  <cp:revision>2</cp:revision>
  <dcterms:created xsi:type="dcterms:W3CDTF">2023-02-19T11:18:42Z</dcterms:created>
  <dcterms:modified xsi:type="dcterms:W3CDTF">2023-02-19T14:00:27Z</dcterms:modified>
</cp:coreProperties>
</file>