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401" r:id="rId3"/>
    <p:sldId id="402" r:id="rId4"/>
    <p:sldId id="403" r:id="rId5"/>
    <p:sldId id="404" r:id="rId6"/>
    <p:sldId id="405" r:id="rId7"/>
    <p:sldId id="40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25D51-70E9-437B-AA12-F4178800E87F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53981-A2A9-48D4-A73C-97B1A9FA2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4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Hello and welcome to Stats 101. Today Sam and I will be walking you through some basic stats principles and answering any questions you may have about these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F57B02-6112-4FD0-8E73-29E1D89F420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4118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F57B02-6112-4FD0-8E73-29E1D89F420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951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6179A-9538-A1A3-0FA5-0725FBB3E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96F0A-F9A9-E5C4-4F21-CF58922E7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80219-8A0B-FA5D-144D-0C28D58E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9A1F-7312-43B1-BBE5-29B53D84AC34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0BFC3-CF7E-3C83-0F13-E1BDC82E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89513-B808-F4E7-246C-173A41F6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9D5C-9A05-4199-BFC8-7E0DCDC08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15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0400D-A47B-23D8-167F-24562FBE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70690-B090-A028-C045-FAAF92AE8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D947B-F1DF-D182-F18B-57B7AE83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9A1F-7312-43B1-BBE5-29B53D84AC34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B4270-7CF5-6BF1-8420-D974C305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7C6FE-8116-D992-BD1F-062A7AA2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9D5C-9A05-4199-BFC8-7E0DCDC08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63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10722D-6945-F7E4-BDD3-6426B97729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DAF99-79FB-6020-C2DE-0BCA28D59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ECEAB-711A-5ED6-D989-68DDC557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9A1F-7312-43B1-BBE5-29B53D84AC34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E6D03-8B02-1B8F-F0B7-3D3D29F0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E15A2-F531-B4A6-BC36-D625DCE0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9D5C-9A05-4199-BFC8-7E0DCDC08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21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E86E6-7372-1E78-8479-177A56FE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F031F-F7B9-863F-6094-4D2DFCC8C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5DD18-BB79-0D8C-5E7E-E5869967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9A1F-7312-43B1-BBE5-29B53D84AC34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8F9C6-CF03-C2EA-74B1-1524BD39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82A22-DA81-BB2D-497C-7839C177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9D5C-9A05-4199-BFC8-7E0DCDC08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95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C9DD-3A9A-0EC3-2117-08D3C683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639B5-67DD-B4EB-406C-59D821B93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74B99-D559-B460-5967-A48558A8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9A1F-7312-43B1-BBE5-29B53D84AC34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C385D-6EFE-ACF8-D6D6-36BA9D76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53B64-21CB-CF91-7E01-8E453C17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9D5C-9A05-4199-BFC8-7E0DCDC08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10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95C63-746C-37D8-254D-6C18CD23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ED30-4F2E-BFE2-D2DB-7FDF77368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4F2C6-B7CE-246B-5F2D-E2D2AC577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A17C5-94CE-932E-05AC-7BD934C3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9A1F-7312-43B1-BBE5-29B53D84AC34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21914-9726-7C77-68E0-6CD81451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ADC57-3408-7127-A699-1DF6A99B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9D5C-9A05-4199-BFC8-7E0DCDC08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92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C66D-3DAF-C5D3-0BFC-CD81B9601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5C8DE-8F1F-7A5E-8E77-93236A8A2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EDAC5-970C-5001-D5F9-83ECE0006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2DF5C-F9FA-2D72-AC2E-5C0F5DC0C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BD562B-DCB5-5A22-094D-407B644BF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02DAC6-974D-5B3B-C09B-570A87151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9A1F-7312-43B1-BBE5-29B53D84AC34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9B8BE-4FB2-D57E-9B28-1A6D33F5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A75746-9E4B-67C4-9C41-7276000E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9D5C-9A05-4199-BFC8-7E0DCDC08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53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F7B2-3AEA-D37A-C9EF-9ED55233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61989-E962-AFC2-838F-F7EBEEB8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9A1F-7312-43B1-BBE5-29B53D84AC34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E6934-A78A-46B0-087F-30EE959CF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8A73E-76C3-4524-0253-1249C52A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9D5C-9A05-4199-BFC8-7E0DCDC08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90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3E9AAE-7C05-4C7B-07EB-07BA0342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9A1F-7312-43B1-BBE5-29B53D84AC34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50874-D7D3-7843-CE0D-B2319365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B58F4-08B6-01B7-F7CA-2BEA9E55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9D5C-9A05-4199-BFC8-7E0DCDC08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84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DF7C-0104-00D0-1E72-898AA7A97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F1F35-2C62-DF15-A8E0-C775CD4EF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17B9A-1A14-850E-5FE0-49D761DB0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BE3A7-2B1E-8076-7E0C-40D3D6A96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9A1F-7312-43B1-BBE5-29B53D84AC34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7E67D-65C8-9096-99D3-F6DCE8BC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11FAE-7888-29AB-BEA3-A01D3A8F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9D5C-9A05-4199-BFC8-7E0DCDC08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28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3EC90-8D26-22BE-1C1C-90BF4C39C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AB5FC5-9E19-1FA9-7308-C99294884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54BED-6CC8-3348-DC5C-3961B4285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16E95-FB6F-9A88-CBBC-F6B356CF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9A1F-7312-43B1-BBE5-29B53D84AC34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F0B93-185F-E478-01C7-CE638D7E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EA300-4BE4-A807-0058-724C7B23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9D5C-9A05-4199-BFC8-7E0DCDC08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90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60477-B8E7-38B4-1A0A-C50A692D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B4A28-6149-1253-E6E4-B13AF1D4A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799D2-9320-67A1-46B4-4239E6346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E9A1F-7312-43B1-BBE5-29B53D84AC34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7CF4E-99ED-6CBC-D067-ADB94B8BB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B308D-E242-BF40-89BB-0B27F062B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99D5C-9A05-4199-BFC8-7E0DCDC08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56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!!Rectangle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B85BA622-13A9-422E-ADEC-CAAEBB4BBB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5000"/>
          </a:blip>
          <a:srcRect t="1415" b="143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93F15-6683-4726-8E51-48122F69B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GB" dirty="0"/>
              <a:t>Python Essentials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8F052-141C-4535-9C15-AD4951DF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065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EE104-015B-4293-B3C2-A8C8AD6F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8134A-EB1C-4CCE-8DE6-CAED5BCA7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 sz="3600" dirty="0"/>
              <a:t>Importing libraries</a:t>
            </a:r>
          </a:p>
          <a:p>
            <a:r>
              <a:rPr lang="en-GB" sz="3600" dirty="0"/>
              <a:t>Importing data</a:t>
            </a:r>
          </a:p>
          <a:p>
            <a:r>
              <a:rPr lang="en-GB" sz="3600" dirty="0"/>
              <a:t>Data types and functions</a:t>
            </a:r>
          </a:p>
          <a:p>
            <a:r>
              <a:rPr lang="en-GB" sz="3600" dirty="0" err="1"/>
              <a:t>Dataframes</a:t>
            </a:r>
            <a:endParaRPr lang="en-GB" sz="3600" dirty="0"/>
          </a:p>
          <a:p>
            <a:r>
              <a:rPr lang="en-GB" sz="3600" dirty="0"/>
              <a:t>Dropping nulls/duplicates</a:t>
            </a:r>
          </a:p>
          <a:p>
            <a:r>
              <a:rPr lang="en-GB" sz="3600" dirty="0"/>
              <a:t>Filtering data</a:t>
            </a:r>
          </a:p>
        </p:txBody>
      </p:sp>
    </p:spTree>
    <p:extLst>
      <p:ext uri="{BB962C8B-B14F-4D97-AF65-F5344CB8AC3E}">
        <p14:creationId xmlns:p14="http://schemas.microsoft.com/office/powerpoint/2010/main" val="367029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71AA-CCCD-2368-767C-23E59513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Libraries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5CE1A-6118-603E-7ACD-BDE194FE0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0065"/>
            <a:ext cx="10515600" cy="24068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Libraries contain functions surrounding a particular theme</a:t>
            </a:r>
          </a:p>
          <a:p>
            <a:r>
              <a:rPr lang="en-US" dirty="0"/>
              <a:t>Libraries are imported and then notated as an alias, used in the code to call a function</a:t>
            </a:r>
          </a:p>
          <a:p>
            <a:r>
              <a:rPr lang="en-US" dirty="0"/>
              <a:t>For example, pandas is used for </a:t>
            </a:r>
            <a:r>
              <a:rPr lang="en-US" dirty="0" err="1"/>
              <a:t>dataframes</a:t>
            </a:r>
            <a:r>
              <a:rPr lang="en-US" dirty="0"/>
              <a:t> and data manipulation</a:t>
            </a:r>
          </a:p>
          <a:p>
            <a:r>
              <a:rPr lang="en-US" dirty="0"/>
              <a:t>The notation ‘from’ is used to pull a specified function from a library without having to refer to the library’s alias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9FF9B9-D360-05FD-A531-62975748A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7647"/>
            <a:ext cx="7268589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9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624D-B128-2C61-9D24-FEE0A48EE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235"/>
            <a:ext cx="10515600" cy="1325563"/>
          </a:xfrm>
        </p:spPr>
        <p:txBody>
          <a:bodyPr/>
          <a:lstStyle/>
          <a:p>
            <a:r>
              <a:rPr lang="en-US" dirty="0"/>
              <a:t>Data Types and Functions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B1516-6C61-C229-A8D5-484077D74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037"/>
            <a:ext cx="10515600" cy="3768725"/>
          </a:xfrm>
        </p:spPr>
        <p:txBody>
          <a:bodyPr/>
          <a:lstStyle/>
          <a:p>
            <a:r>
              <a:rPr lang="en-US" dirty="0"/>
              <a:t>You can assign a value using ‘=‘ and then call that value later in the code</a:t>
            </a:r>
          </a:p>
          <a:p>
            <a:r>
              <a:rPr lang="en-US" dirty="0"/>
              <a:t>The main data types used in Python are strings, integers, floats, Boolean</a:t>
            </a:r>
          </a:p>
          <a:p>
            <a:r>
              <a:rPr lang="en-GB" dirty="0"/>
              <a:t>There are specific in-built functions which come with Python such as: print(), type(), .</a:t>
            </a:r>
            <a:r>
              <a:rPr lang="en-GB" dirty="0" err="1"/>
              <a:t>islower</a:t>
            </a:r>
            <a:r>
              <a:rPr lang="en-GB" dirty="0"/>
              <a:t>()</a:t>
            </a:r>
          </a:p>
          <a:p>
            <a:r>
              <a:rPr lang="en-GB" dirty="0"/>
              <a:t>Some functions can only be used on certain datatypes e.g. you will get an error if you try to square root a string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4809C8-F699-DF70-A1F5-5DFBD337C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592" y="525474"/>
            <a:ext cx="1757483" cy="123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8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748DF-1695-239D-824C-897BBFDB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348A3-A537-7D91-F25B-1F9214883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different methods and functions to import different data types e.g. .txt, .csv</a:t>
            </a:r>
          </a:p>
          <a:p>
            <a:r>
              <a:rPr lang="en-US" dirty="0"/>
              <a:t>The pandas library has a function </a:t>
            </a:r>
            <a:r>
              <a:rPr lang="en-US" dirty="0" err="1"/>
              <a:t>read_csv</a:t>
            </a:r>
            <a:r>
              <a:rPr lang="en-US" dirty="0"/>
              <a:t> which imports CSV files into a pandas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We can now use the pandas functions on the </a:t>
            </a:r>
            <a:r>
              <a:rPr lang="en-US" dirty="0" err="1"/>
              <a:t>dataframe</a:t>
            </a:r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2DA07-A6F0-EB42-5238-4878ABE01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125" y="4507147"/>
            <a:ext cx="9030960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8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A6FF-0D20-775C-8459-AACC7B6E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Functions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30024-9CF2-4FE8-BF0A-E17C6A536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2" y="139564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following </a:t>
            </a:r>
            <a:r>
              <a:rPr lang="en-US" dirty="0" err="1"/>
              <a:t>cheatsheet</a:t>
            </a:r>
            <a:r>
              <a:rPr lang="en-US" dirty="0"/>
              <a:t> </a:t>
            </a:r>
            <a:r>
              <a:rPr lang="en-US" dirty="0" err="1"/>
              <a:t>summarises</a:t>
            </a:r>
            <a:r>
              <a:rPr lang="en-US" dirty="0"/>
              <a:t> the functions that come with pandas</a:t>
            </a:r>
          </a:p>
          <a:p>
            <a:r>
              <a:rPr lang="en-US" dirty="0"/>
              <a:t>For example, </a:t>
            </a:r>
            <a:r>
              <a:rPr lang="en-US" dirty="0" err="1"/>
              <a:t>dropna</a:t>
            </a:r>
            <a:r>
              <a:rPr lang="en-US" dirty="0"/>
              <a:t>() allows you to drop null values from the </a:t>
            </a:r>
            <a:r>
              <a:rPr lang="en-US" dirty="0" err="1"/>
              <a:t>dataframe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705989-65CB-2BBA-4F01-31DC41942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229" y="2884131"/>
            <a:ext cx="5968494" cy="32347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C6B0C2-CB6B-442A-3FC1-B5849970C372}"/>
              </a:ext>
            </a:extLst>
          </p:cNvPr>
          <p:cNvSpPr txBox="1"/>
          <p:nvPr/>
        </p:nvSpPr>
        <p:spPr>
          <a:xfrm>
            <a:off x="130629" y="63980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https://pandas.pydata.org/Pandas_Cheat_Sheet.pdf</a:t>
            </a:r>
          </a:p>
        </p:txBody>
      </p:sp>
    </p:spTree>
    <p:extLst>
      <p:ext uri="{BB962C8B-B14F-4D97-AF65-F5344CB8AC3E}">
        <p14:creationId xmlns:p14="http://schemas.microsoft.com/office/powerpoint/2010/main" val="1177120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919D-84D6-D5AE-2613-FCB81C1B7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4E54E-199E-8FEA-0E27-B98EE39B5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can also be used to filter/subset data to look at a particular attribute or feature</a:t>
            </a:r>
          </a:p>
          <a:p>
            <a:r>
              <a:rPr lang="en-US" dirty="0"/>
              <a:t>For instance, you can filter data to include only a specific year or people with a height under 6 foot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518AA-86D4-C0DF-78ED-4BEDE7A29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87" y="4082937"/>
            <a:ext cx="8764223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52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Office PowerPoint</Application>
  <PresentationFormat>Widescreen</PresentationFormat>
  <Paragraphs>36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Python Essentials</vt:lpstr>
      <vt:lpstr>Agenda</vt:lpstr>
      <vt:lpstr>Importing Libraries</vt:lpstr>
      <vt:lpstr>Data Types and Functions</vt:lpstr>
      <vt:lpstr>Importing Data</vt:lpstr>
      <vt:lpstr>Pandas Functions</vt:lpstr>
      <vt:lpstr>Filtering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Essentials</dc:title>
  <dc:creator>Jennifer Cooper</dc:creator>
  <cp:lastModifiedBy>Jennifer Cooper</cp:lastModifiedBy>
  <cp:revision>1</cp:revision>
  <dcterms:created xsi:type="dcterms:W3CDTF">2022-05-31T14:28:05Z</dcterms:created>
  <dcterms:modified xsi:type="dcterms:W3CDTF">2022-05-31T14:28:51Z</dcterms:modified>
</cp:coreProperties>
</file>