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4A8F-9537-46BF-BF77-9C1E2C3FCE06}" type="datetimeFigureOut">
              <a:rPr lang="en-US" smtClean="0"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C707-003F-48F0-8294-B6A8AF734E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X0Y X1Y X2Y</a:t>
            </a:r>
          </a:p>
          <a:p>
            <a:r>
              <a:rPr lang="es-ES" dirty="0" smtClean="0"/>
              <a:t>X3Y X4Y X5Y X6Y</a:t>
            </a:r>
          </a:p>
          <a:p>
            <a:r>
              <a:rPr lang="es-ES" dirty="0" smtClean="0"/>
              <a:t>X7Y X8Y X9Y X10Y X11Y X12Y X13Y X14Y X15Y X16Y X17Y X18Y X19Y X20Y X21Y X22Y X23Y X24Y X25Y X26Y X27Y</a:t>
            </a:r>
          </a:p>
          <a:p>
            <a:r>
              <a:rPr lang="es-ES" dirty="0" smtClean="0"/>
              <a:t>X28Y X29Y X30Y X31Y</a:t>
            </a:r>
          </a:p>
          <a:p>
            <a:r>
              <a:rPr lang="es-ES" dirty="0" smtClean="0"/>
              <a:t>X32Y X33Y X34Y X35Y</a:t>
            </a:r>
          </a:p>
          <a:p>
            <a:r>
              <a:rPr lang="es-ES" dirty="0" smtClean="0"/>
              <a:t>X36Y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X37Y X38Y X39Y</a:t>
            </a:r>
          </a:p>
          <a:p>
            <a:r>
              <a:rPr lang="es-ES" dirty="0" smtClean="0"/>
              <a:t>X40Y X41Y X42Y X43Y X44Y X45Y X46Y X47Y X48Y X49Y X50Y</a:t>
            </a:r>
          </a:p>
          <a:p>
            <a:r>
              <a:rPr lang="es-ES" dirty="0" smtClean="0"/>
              <a:t>X51Y X52Y</a:t>
            </a:r>
          </a:p>
          <a:p>
            <a:r>
              <a:rPr lang="es-ES" dirty="0" smtClean="0"/>
              <a:t>X53Y X54Y X55Y X56Y X57Y X58Y X59Y X60Y X61Y X62Y X63Y X64Y X65Y X66Y X67Y X68Y X69Y X70Y X71Y X72Y X73Y X74Y X75Y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Three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X76Y X77Y X78Y X79Y X80Y X81Y X82Y X83Y X84Y X85Y X86Y X87Y X88Y X89Y X90Y X91Y X92Y X93Y X94Y X95Y X96Y X97Y X98Y X99Y X100Y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Example presentation</vt:lpstr>
      <vt:lpstr>Page 2</vt:lpstr>
      <vt:lpstr>Page Three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user</dc:creator>
  <cp:lastModifiedBy>user</cp:lastModifiedBy>
  <cp:revision>1</cp:revision>
  <dcterms:created xsi:type="dcterms:W3CDTF">2008-09-15T18:18:47Z</dcterms:created>
  <dcterms:modified xsi:type="dcterms:W3CDTF">2008-09-15T18:19:25Z</dcterms:modified>
</cp:coreProperties>
</file>