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Home Wifi Selfoo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DHCP &amp; ARP &amp; DNS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11910" y="5326380"/>
            <a:ext cx="1007808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1862455" y="6136005"/>
            <a:ext cx="3406140" cy="28130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2123440" y="6327775"/>
            <a:ext cx="680720" cy="300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165475" y="6317615"/>
            <a:ext cx="680720" cy="300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137025" y="6327775"/>
            <a:ext cx="680720" cy="300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7150" y="3374390"/>
            <a:ext cx="5199380" cy="82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52270" y="4720590"/>
            <a:ext cx="4548505" cy="290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11910" y="1310640"/>
            <a:ext cx="5199380" cy="164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22120" y="1584325"/>
            <a:ext cx="1483360" cy="701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DHCP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846195" y="1584325"/>
            <a:ext cx="1483360" cy="701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APR</a:t>
            </a:r>
            <a:endParaRPr lang="en-US" altLang="zh-CN"/>
          </a:p>
        </p:txBody>
      </p:sp>
      <p:cxnSp>
        <p:nvCxnSpPr>
          <p:cNvPr id="14" name="曲线连接符 13"/>
          <p:cNvCxnSpPr>
            <a:endCxn id="16" idx="2"/>
          </p:cNvCxnSpPr>
          <p:nvPr/>
        </p:nvCxnSpPr>
        <p:spPr>
          <a:xfrm rot="16200000" flipV="1">
            <a:off x="1205865" y="4852035"/>
            <a:ext cx="2334260" cy="219075"/>
          </a:xfrm>
          <a:prstGeom prst="curved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1822450" y="3503930"/>
            <a:ext cx="882015" cy="29019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6" idx="0"/>
            <a:endCxn id="12" idx="2"/>
          </p:cNvCxnSpPr>
          <p:nvPr/>
        </p:nvCxnSpPr>
        <p:spPr>
          <a:xfrm rot="16200000">
            <a:off x="1754505" y="2795270"/>
            <a:ext cx="1217930" cy="200025"/>
          </a:xfrm>
          <a:prstGeom prst="curvedConnector3">
            <a:avLst>
              <a:gd name="adj1" fmla="val 5002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703830" y="2281555"/>
            <a:ext cx="1844040" cy="1361440"/>
          </a:xfrm>
          <a:custGeom>
            <a:avLst/>
            <a:gdLst>
              <a:gd name="connisteX0" fmla="*/ 0 w 2615629"/>
              <a:gd name="connsiteY0" fmla="*/ 1202055 h 1202055"/>
              <a:gd name="connisteX1" fmla="*/ 300355 w 2615629"/>
              <a:gd name="connsiteY1" fmla="*/ 711200 h 1202055"/>
              <a:gd name="connisteX2" fmla="*/ 991870 w 2615629"/>
              <a:gd name="connsiteY2" fmla="*/ 440690 h 1202055"/>
              <a:gd name="connisteX3" fmla="*/ 2374265 w 2615629"/>
              <a:gd name="connsiteY3" fmla="*/ 310515 h 1202055"/>
              <a:gd name="connisteX4" fmla="*/ 2614930 w 2615629"/>
              <a:gd name="connsiteY4" fmla="*/ 0 h 12020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615630" h="1202055">
                <a:moveTo>
                  <a:pt x="0" y="1202055"/>
                </a:moveTo>
                <a:cubicBezTo>
                  <a:pt x="46355" y="1109345"/>
                  <a:pt x="102235" y="863600"/>
                  <a:pt x="300355" y="711200"/>
                </a:cubicBezTo>
                <a:cubicBezTo>
                  <a:pt x="498475" y="558800"/>
                  <a:pt x="577215" y="520700"/>
                  <a:pt x="991870" y="440690"/>
                </a:cubicBezTo>
                <a:cubicBezTo>
                  <a:pt x="1406525" y="360680"/>
                  <a:pt x="2049780" y="398780"/>
                  <a:pt x="2374265" y="310515"/>
                </a:cubicBezTo>
                <a:cubicBezTo>
                  <a:pt x="2698750" y="222250"/>
                  <a:pt x="2594610" y="59690"/>
                  <a:pt x="2614930" y="0"/>
                </a:cubicBezTo>
              </a:path>
            </a:pathLst>
          </a:custGeom>
          <a:ln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DHCP &amp;ARP</a:t>
            </a:r>
            <a:endParaRPr lang="en-US" altLang="zh-CN"/>
          </a:p>
        </p:txBody>
      </p:sp>
      <p:sp>
        <p:nvSpPr>
          <p:cNvPr id="4" name="菱形 3"/>
          <p:cNvSpPr/>
          <p:nvPr/>
        </p:nvSpPr>
        <p:spPr>
          <a:xfrm>
            <a:off x="1526540" y="327088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526540" y="455739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41780" y="413258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41780" y="495935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46200" y="3618230"/>
            <a:ext cx="311594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MAC&lt;&gt;IP</a:t>
            </a:r>
            <a:endParaRPr lang="en-US" altLang="zh-CN" sz="1200"/>
          </a:p>
        </p:txBody>
      </p:sp>
      <p:sp>
        <p:nvSpPr>
          <p:cNvPr id="10" name="椭圆 9"/>
          <p:cNvSpPr/>
          <p:nvPr/>
        </p:nvSpPr>
        <p:spPr>
          <a:xfrm>
            <a:off x="3565525" y="3301365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80130" y="495935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243330" y="5577205"/>
            <a:ext cx="3145790" cy="25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Raw Socket</a:t>
            </a:r>
            <a:endParaRPr lang="en-US" altLang="zh-CN" sz="1200"/>
          </a:p>
        </p:txBody>
      </p:sp>
      <p:sp>
        <p:nvSpPr>
          <p:cNvPr id="13" name="矩形 12"/>
          <p:cNvSpPr/>
          <p:nvPr/>
        </p:nvSpPr>
        <p:spPr>
          <a:xfrm>
            <a:off x="1243330" y="5841365"/>
            <a:ext cx="311594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OS Routing</a:t>
            </a:r>
            <a:endParaRPr lang="en-US" altLang="zh-CN" sz="1200"/>
          </a:p>
        </p:txBody>
      </p:sp>
      <p:sp>
        <p:nvSpPr>
          <p:cNvPr id="14" name="圆柱形 13"/>
          <p:cNvSpPr/>
          <p:nvPr/>
        </p:nvSpPr>
        <p:spPr>
          <a:xfrm>
            <a:off x="1755140" y="6349365"/>
            <a:ext cx="229870" cy="22987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150" y="3225165"/>
            <a:ext cx="11398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Port = DHCP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659130" y="4538345"/>
            <a:ext cx="845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Prot = IP</a:t>
            </a:r>
            <a:endParaRPr lang="en-US" altLang="zh-CN" sz="12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962785" y="5976620"/>
            <a:ext cx="1803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799590" y="5090160"/>
            <a:ext cx="13335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8690" y="5210810"/>
            <a:ext cx="9124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select.rawIf[0]</a:t>
            </a:r>
            <a:endParaRPr lang="en-US" altLang="zh-CN" sz="8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812290" y="4768215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812290" y="4305935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0"/>
          </p:cNvCxnSpPr>
          <p:nvPr/>
        </p:nvCxnSpPr>
        <p:spPr>
          <a:xfrm flipV="1">
            <a:off x="1812290" y="3491230"/>
            <a:ext cx="0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655" y="4911725"/>
            <a:ext cx="1428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gw_raw_rcvPackets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678180" y="4084955"/>
            <a:ext cx="8489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raw_rcvIp</a:t>
            </a:r>
            <a:endParaRPr lang="zh-CN" altLang="en-US" sz="1000"/>
          </a:p>
        </p:txBody>
      </p:sp>
      <p:sp>
        <p:nvSpPr>
          <p:cNvPr id="26" name="圆角矩形 25"/>
          <p:cNvSpPr/>
          <p:nvPr/>
        </p:nvSpPr>
        <p:spPr>
          <a:xfrm>
            <a:off x="1541780" y="1663065"/>
            <a:ext cx="2594610" cy="1412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DHCP Handler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812290" y="3075940"/>
            <a:ext cx="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836035" y="30759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826510" y="5125720"/>
            <a:ext cx="9525" cy="81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836035" y="3469640"/>
            <a:ext cx="14605" cy="147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88765" y="3236595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gw_sendDlData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4121150" y="4880610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gw_sendDlData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828415" y="5201285"/>
            <a:ext cx="9575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sendto.rawIf[0]</a:t>
            </a:r>
            <a:endParaRPr lang="en-US" altLang="zh-CN" sz="8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937385" y="5971540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933575" y="2033987"/>
            <a:ext cx="1917065" cy="956228"/>
            <a:chOff x="7695" y="2334"/>
            <a:chExt cx="3347" cy="1605"/>
          </a:xfrm>
        </p:grpSpPr>
        <p:sp>
          <p:nvSpPr>
            <p:cNvPr id="36" name="六边形 35"/>
            <p:cNvSpPr/>
            <p:nvPr/>
          </p:nvSpPr>
          <p:spPr>
            <a:xfrm>
              <a:off x="8689" y="2334"/>
              <a:ext cx="963" cy="44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tIns="36195" rIns="36195" bIns="36195" rtlCol="0" anchor="ctr"/>
            <a:p>
              <a:pPr algn="ctr"/>
              <a:r>
                <a:rPr lang="en-US" altLang="zh-CN" sz="1000"/>
                <a:t>None</a:t>
              </a:r>
              <a:endParaRPr lang="en-US" altLang="zh-CN" sz="1000"/>
            </a:p>
          </p:txBody>
        </p:sp>
        <p:sp>
          <p:nvSpPr>
            <p:cNvPr id="37" name="六边形 36"/>
            <p:cNvSpPr/>
            <p:nvPr/>
          </p:nvSpPr>
          <p:spPr>
            <a:xfrm>
              <a:off x="7695" y="3483"/>
              <a:ext cx="963" cy="44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tIns="36195" rIns="36195" bIns="36195" rtlCol="0" anchor="ctr"/>
            <a:p>
              <a:pPr algn="ctr"/>
              <a:r>
                <a:rPr lang="en-US" altLang="zh-CN" sz="1000"/>
                <a:t>Offer</a:t>
              </a:r>
              <a:endParaRPr lang="en-US" altLang="zh-CN" sz="1000"/>
            </a:p>
          </p:txBody>
        </p:sp>
        <p:sp>
          <p:nvSpPr>
            <p:cNvPr id="38" name="六边形 37"/>
            <p:cNvSpPr/>
            <p:nvPr/>
          </p:nvSpPr>
          <p:spPr>
            <a:xfrm>
              <a:off x="9872" y="3498"/>
              <a:ext cx="963" cy="44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tIns="36195" rIns="36195" bIns="36195" rtlCol="0" anchor="ctr"/>
            <a:p>
              <a:pPr algn="ctr"/>
              <a:r>
                <a:rPr lang="en-US" altLang="zh-CN" sz="1000"/>
                <a:t>Ack</a:t>
              </a:r>
              <a:endParaRPr lang="en-US" altLang="zh-CN" sz="1000"/>
            </a:p>
          </p:txBody>
        </p:sp>
        <p:sp>
          <p:nvSpPr>
            <p:cNvPr id="39" name="左弧形箭头 38"/>
            <p:cNvSpPr/>
            <p:nvPr/>
          </p:nvSpPr>
          <p:spPr>
            <a:xfrm rot="1980000">
              <a:off x="8067" y="2474"/>
              <a:ext cx="343" cy="91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左弧形箭头 39"/>
            <p:cNvSpPr/>
            <p:nvPr/>
          </p:nvSpPr>
          <p:spPr>
            <a:xfrm rot="9300000">
              <a:off x="9919" y="2464"/>
              <a:ext cx="343" cy="91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8863" y="3638"/>
              <a:ext cx="773" cy="1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972" y="2734"/>
              <a:ext cx="1482" cy="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Diccovery</a:t>
              </a:r>
              <a:endParaRPr lang="en-US" altLang="zh-CN" sz="10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15" y="2421"/>
              <a:ext cx="1227" cy="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Release</a:t>
              </a:r>
              <a:endParaRPr lang="en-US" altLang="zh-CN" sz="10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599" y="3234"/>
              <a:ext cx="1263" cy="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Request</a:t>
              </a:r>
              <a:endParaRPr lang="en-US" altLang="zh-CN" sz="10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824865" y="6303645"/>
            <a:ext cx="887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LAN IF[0]</a:t>
            </a:r>
            <a:endParaRPr lang="en-US" altLang="zh-CN" sz="1200"/>
          </a:p>
        </p:txBody>
      </p:sp>
      <p:sp>
        <p:nvSpPr>
          <p:cNvPr id="48" name="圆角矩形 47"/>
          <p:cNvSpPr/>
          <p:nvPr/>
        </p:nvSpPr>
        <p:spPr>
          <a:xfrm>
            <a:off x="160655" y="3204210"/>
            <a:ext cx="5198110" cy="22199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24865" y="5499735"/>
            <a:ext cx="4126865" cy="7175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菱形 50"/>
          <p:cNvSpPr/>
          <p:nvPr/>
        </p:nvSpPr>
        <p:spPr>
          <a:xfrm>
            <a:off x="7517130" y="456755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532370" y="414274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32370" y="496951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336790" y="3628390"/>
            <a:ext cx="311594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MAC&lt;&gt;IP</a:t>
            </a:r>
            <a:endParaRPr lang="en-US" altLang="zh-CN" sz="1200"/>
          </a:p>
        </p:txBody>
      </p:sp>
      <p:sp>
        <p:nvSpPr>
          <p:cNvPr id="55" name="椭圆 54"/>
          <p:cNvSpPr/>
          <p:nvPr/>
        </p:nvSpPr>
        <p:spPr>
          <a:xfrm>
            <a:off x="9556115" y="3311525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570720" y="496951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233920" y="5587365"/>
            <a:ext cx="3145790" cy="25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Raw Socket</a:t>
            </a:r>
            <a:endParaRPr lang="en-US" altLang="zh-CN" sz="1200"/>
          </a:p>
        </p:txBody>
      </p:sp>
      <p:sp>
        <p:nvSpPr>
          <p:cNvPr id="58" name="矩形 57"/>
          <p:cNvSpPr/>
          <p:nvPr/>
        </p:nvSpPr>
        <p:spPr>
          <a:xfrm>
            <a:off x="7233920" y="5851525"/>
            <a:ext cx="311594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OS Routing</a:t>
            </a:r>
            <a:endParaRPr lang="en-US" altLang="zh-CN" sz="1200"/>
          </a:p>
        </p:txBody>
      </p:sp>
      <p:sp>
        <p:nvSpPr>
          <p:cNvPr id="59" name="圆柱形 58"/>
          <p:cNvSpPr/>
          <p:nvPr/>
        </p:nvSpPr>
        <p:spPr>
          <a:xfrm>
            <a:off x="7745730" y="6359525"/>
            <a:ext cx="229870" cy="22987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573520" y="4548505"/>
            <a:ext cx="1010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Prot = ARP</a:t>
            </a:r>
            <a:endParaRPr lang="en-US" altLang="zh-CN" sz="12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7953375" y="5986780"/>
            <a:ext cx="1803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7790180" y="5100320"/>
            <a:ext cx="13335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939280" y="5220970"/>
            <a:ext cx="9124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select.rawIf[0]</a:t>
            </a:r>
            <a:endParaRPr lang="en-US" altLang="zh-CN" sz="80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7802880" y="4778375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7802880" y="4316095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2" idx="0"/>
          </p:cNvCxnSpPr>
          <p:nvPr/>
        </p:nvCxnSpPr>
        <p:spPr>
          <a:xfrm flipV="1">
            <a:off x="7802880" y="3072765"/>
            <a:ext cx="0" cy="106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151245" y="4921885"/>
            <a:ext cx="1428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gw_raw_rcvPackets</a:t>
            </a:r>
            <a:endParaRPr lang="zh-CN" altLang="en-US" sz="1000"/>
          </a:p>
        </p:txBody>
      </p:sp>
      <p:sp>
        <p:nvSpPr>
          <p:cNvPr id="69" name="文本框 68"/>
          <p:cNvSpPr txBox="1"/>
          <p:nvPr/>
        </p:nvSpPr>
        <p:spPr>
          <a:xfrm>
            <a:off x="6649720" y="4095115"/>
            <a:ext cx="10344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raw_rcv</a:t>
            </a:r>
            <a:r>
              <a:rPr lang="en-US" altLang="zh-CN" sz="1000"/>
              <a:t>ARP</a:t>
            </a:r>
            <a:endParaRPr lang="en-US" altLang="zh-CN" sz="1000"/>
          </a:p>
        </p:txBody>
      </p:sp>
      <p:sp>
        <p:nvSpPr>
          <p:cNvPr id="70" name="圆角矩形 69"/>
          <p:cNvSpPr/>
          <p:nvPr/>
        </p:nvSpPr>
        <p:spPr>
          <a:xfrm>
            <a:off x="7532370" y="1673225"/>
            <a:ext cx="2594610" cy="1412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ARP Handler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9826625" y="308610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9817100" y="5135880"/>
            <a:ext cx="9525" cy="81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826625" y="3479800"/>
            <a:ext cx="14605" cy="147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079355" y="3246755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gw_sendDlData</a:t>
            </a:r>
            <a:endParaRPr lang="zh-CN" altLang="en-US" sz="1000"/>
          </a:p>
        </p:txBody>
      </p:sp>
      <p:sp>
        <p:nvSpPr>
          <p:cNvPr id="76" name="文本框 75"/>
          <p:cNvSpPr txBox="1"/>
          <p:nvPr/>
        </p:nvSpPr>
        <p:spPr>
          <a:xfrm>
            <a:off x="10111740" y="4890770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gw_sendDlData</a:t>
            </a:r>
            <a:endParaRPr lang="zh-CN" altLang="en-US" sz="1000"/>
          </a:p>
        </p:txBody>
      </p:sp>
      <p:sp>
        <p:nvSpPr>
          <p:cNvPr id="77" name="文本框 76"/>
          <p:cNvSpPr txBox="1"/>
          <p:nvPr/>
        </p:nvSpPr>
        <p:spPr>
          <a:xfrm>
            <a:off x="9819005" y="5211445"/>
            <a:ext cx="9575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sendto.rawIf[0]</a:t>
            </a:r>
            <a:endParaRPr lang="en-US" altLang="zh-CN" sz="80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7927975" y="5981700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815455" y="6313805"/>
            <a:ext cx="887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LAN IF[0]</a:t>
            </a:r>
            <a:endParaRPr lang="en-US" altLang="zh-CN" sz="1200"/>
          </a:p>
        </p:txBody>
      </p:sp>
      <p:sp>
        <p:nvSpPr>
          <p:cNvPr id="90" name="圆角矩形 89"/>
          <p:cNvSpPr/>
          <p:nvPr/>
        </p:nvSpPr>
        <p:spPr>
          <a:xfrm>
            <a:off x="6151245" y="3214370"/>
            <a:ext cx="5198110" cy="22199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6815455" y="5509895"/>
            <a:ext cx="4126865" cy="7175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DNS &amp; IP</a:t>
            </a:r>
            <a:endParaRPr lang="en-US" altLang="zh-CN"/>
          </a:p>
        </p:txBody>
      </p:sp>
      <p:sp>
        <p:nvSpPr>
          <p:cNvPr id="4" name="菱形 3"/>
          <p:cNvSpPr/>
          <p:nvPr/>
        </p:nvSpPr>
        <p:spPr>
          <a:xfrm>
            <a:off x="2078990" y="327088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2078990" y="455739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94230" y="413258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94230" y="495935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98650" y="3618230"/>
            <a:ext cx="311594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MAC&lt;&gt;IP</a:t>
            </a:r>
            <a:endParaRPr lang="en-US" altLang="zh-CN" sz="1200"/>
          </a:p>
        </p:txBody>
      </p:sp>
      <p:sp>
        <p:nvSpPr>
          <p:cNvPr id="10" name="椭圆 9"/>
          <p:cNvSpPr/>
          <p:nvPr/>
        </p:nvSpPr>
        <p:spPr>
          <a:xfrm>
            <a:off x="4117975" y="3301365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32580" y="495935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95780" y="5577205"/>
            <a:ext cx="3145790" cy="25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Raw Socket</a:t>
            </a:r>
            <a:endParaRPr lang="en-US" altLang="zh-CN" sz="1200"/>
          </a:p>
        </p:txBody>
      </p:sp>
      <p:sp>
        <p:nvSpPr>
          <p:cNvPr id="13" name="矩形 12"/>
          <p:cNvSpPr/>
          <p:nvPr/>
        </p:nvSpPr>
        <p:spPr>
          <a:xfrm>
            <a:off x="1795780" y="5841365"/>
            <a:ext cx="808926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OS Routing</a:t>
            </a:r>
            <a:endParaRPr lang="en-US" altLang="zh-CN" sz="1200"/>
          </a:p>
        </p:txBody>
      </p:sp>
      <p:sp>
        <p:nvSpPr>
          <p:cNvPr id="14" name="圆柱形 13"/>
          <p:cNvSpPr/>
          <p:nvPr/>
        </p:nvSpPr>
        <p:spPr>
          <a:xfrm>
            <a:off x="2307590" y="6349365"/>
            <a:ext cx="229870" cy="22987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90600" y="3225165"/>
            <a:ext cx="1037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Port = DNS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1211580" y="4538345"/>
            <a:ext cx="845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Prot = IP</a:t>
            </a:r>
            <a:endParaRPr lang="en-US" altLang="zh-CN" sz="12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515235" y="5976620"/>
            <a:ext cx="1803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352040" y="5090160"/>
            <a:ext cx="13335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01140" y="5210810"/>
            <a:ext cx="9124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select.rawIf[0]</a:t>
            </a:r>
            <a:endParaRPr lang="en-US" altLang="zh-CN" sz="8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64740" y="4768215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364740" y="4305935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0"/>
          </p:cNvCxnSpPr>
          <p:nvPr/>
        </p:nvCxnSpPr>
        <p:spPr>
          <a:xfrm flipV="1">
            <a:off x="2374265" y="3481705"/>
            <a:ext cx="0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13105" y="4911725"/>
            <a:ext cx="1428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gw_raw_rcvPackets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1230630" y="4084955"/>
            <a:ext cx="8489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raw_rcvIp</a:t>
            </a:r>
            <a:endParaRPr lang="zh-CN" altLang="en-US" sz="1000"/>
          </a:p>
        </p:txBody>
      </p:sp>
      <p:sp>
        <p:nvSpPr>
          <p:cNvPr id="26" name="圆角矩形 25"/>
          <p:cNvSpPr/>
          <p:nvPr/>
        </p:nvSpPr>
        <p:spPr>
          <a:xfrm>
            <a:off x="2094230" y="1663065"/>
            <a:ext cx="7633335" cy="1412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DNS Handler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352040" y="2692400"/>
            <a:ext cx="0" cy="563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2"/>
          </p:cNvCxnSpPr>
          <p:nvPr/>
        </p:nvCxnSpPr>
        <p:spPr>
          <a:xfrm flipH="1">
            <a:off x="4388485" y="2820035"/>
            <a:ext cx="7620" cy="49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378960" y="5125720"/>
            <a:ext cx="9525" cy="81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88485" y="3469640"/>
            <a:ext cx="14605" cy="147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012440" y="3246120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gw_sendDlData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4673600" y="4880610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callNetSend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4380865" y="5201285"/>
            <a:ext cx="9575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sendto.rawIf[0]</a:t>
            </a:r>
            <a:endParaRPr lang="en-US" altLang="zh-CN" sz="8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489835" y="5971540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377315" y="6303645"/>
            <a:ext cx="887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LAN IF[0]</a:t>
            </a:r>
            <a:endParaRPr lang="en-US" altLang="zh-CN" sz="1200"/>
          </a:p>
        </p:txBody>
      </p:sp>
      <p:sp>
        <p:nvSpPr>
          <p:cNvPr id="48" name="圆角矩形 47"/>
          <p:cNvSpPr/>
          <p:nvPr/>
        </p:nvSpPr>
        <p:spPr>
          <a:xfrm>
            <a:off x="713105" y="3204210"/>
            <a:ext cx="9394190" cy="22199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434465" y="5499735"/>
            <a:ext cx="8794750" cy="7175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4110355" y="260921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64740" y="2689860"/>
            <a:ext cx="1703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681855" y="2692400"/>
            <a:ext cx="42437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676640" y="332232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736330" y="494030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739255" y="5584825"/>
            <a:ext cx="3145790" cy="25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Tun Socket</a:t>
            </a:r>
            <a:endParaRPr lang="en-US" altLang="zh-CN" sz="1200"/>
          </a:p>
        </p:txBody>
      </p:sp>
      <p:sp>
        <p:nvSpPr>
          <p:cNvPr id="60" name="椭圆 59"/>
          <p:cNvSpPr/>
          <p:nvPr/>
        </p:nvSpPr>
        <p:spPr>
          <a:xfrm>
            <a:off x="7047865" y="4940300"/>
            <a:ext cx="541020" cy="14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150610" y="3596005"/>
            <a:ext cx="2025015" cy="270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Routing IP---&gt;MAC</a:t>
            </a:r>
            <a:endParaRPr lang="en-US" altLang="zh-CN" sz="1200"/>
          </a:p>
        </p:txBody>
      </p:sp>
      <p:sp>
        <p:nvSpPr>
          <p:cNvPr id="79" name="菱形 78"/>
          <p:cNvSpPr/>
          <p:nvPr/>
        </p:nvSpPr>
        <p:spPr>
          <a:xfrm>
            <a:off x="7017385" y="4346575"/>
            <a:ext cx="571500" cy="2108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009005" y="4305935"/>
            <a:ext cx="1037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Port = DNS</a:t>
            </a:r>
            <a:endParaRPr lang="en-US" altLang="zh-CN" sz="120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8925560" y="2696210"/>
            <a:ext cx="9525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546975" y="3274695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gw_send</a:t>
            </a:r>
            <a:r>
              <a:rPr lang="en-US" altLang="zh-CN" sz="1000"/>
              <a:t>U</a:t>
            </a:r>
            <a:r>
              <a:rPr lang="zh-CN" altLang="en-US" sz="1000"/>
              <a:t>lData</a:t>
            </a:r>
            <a:endParaRPr lang="zh-CN" altLang="en-US" sz="1000"/>
          </a:p>
        </p:txBody>
      </p:sp>
      <p:sp>
        <p:nvSpPr>
          <p:cNvPr id="83" name="文本框 82"/>
          <p:cNvSpPr txBox="1"/>
          <p:nvPr/>
        </p:nvSpPr>
        <p:spPr>
          <a:xfrm>
            <a:off x="8058785" y="5210175"/>
            <a:ext cx="9575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sendto.rawIf[0]</a:t>
            </a:r>
            <a:endParaRPr lang="en-US" altLang="zh-CN" sz="80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8935085" y="3464560"/>
            <a:ext cx="14605" cy="147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8975725" y="5126355"/>
            <a:ext cx="20320" cy="1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柱形 93"/>
          <p:cNvSpPr/>
          <p:nvPr/>
        </p:nvSpPr>
        <p:spPr>
          <a:xfrm>
            <a:off x="8814435" y="6393180"/>
            <a:ext cx="229870" cy="22987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055610" y="6347460"/>
            <a:ext cx="723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WAN IF</a:t>
            </a:r>
            <a:endParaRPr lang="en-US" altLang="zh-CN" sz="1200"/>
          </a:p>
        </p:txBody>
      </p:sp>
      <p:sp>
        <p:nvSpPr>
          <p:cNvPr id="96" name="文本框 95"/>
          <p:cNvSpPr txBox="1"/>
          <p:nvPr/>
        </p:nvSpPr>
        <p:spPr>
          <a:xfrm>
            <a:off x="7773035" y="4892675"/>
            <a:ext cx="12382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callTunWrite</a:t>
            </a:r>
            <a:endParaRPr lang="zh-CN" altLang="en-US" sz="1000"/>
          </a:p>
        </p:txBody>
      </p:sp>
      <p:cxnSp>
        <p:nvCxnSpPr>
          <p:cNvPr id="97" name="直接箭头连接符 96"/>
          <p:cNvCxnSpPr/>
          <p:nvPr/>
        </p:nvCxnSpPr>
        <p:spPr>
          <a:xfrm flipH="1" flipV="1">
            <a:off x="7342505" y="5976620"/>
            <a:ext cx="161290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8869680" y="5991860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7322185" y="5125720"/>
            <a:ext cx="0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665855" y="2333625"/>
            <a:ext cx="1485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Match Redir Host</a:t>
            </a:r>
            <a:endParaRPr lang="en-US" altLang="zh-CN" sz="1200"/>
          </a:p>
        </p:txBody>
      </p:sp>
      <p:sp>
        <p:nvSpPr>
          <p:cNvPr id="101" name="文本框 100"/>
          <p:cNvSpPr txBox="1"/>
          <p:nvPr/>
        </p:nvSpPr>
        <p:spPr>
          <a:xfrm>
            <a:off x="5699760" y="4911725"/>
            <a:ext cx="1428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gw_</a:t>
            </a:r>
            <a:r>
              <a:rPr lang="en-US" altLang="zh-CN" sz="1000"/>
              <a:t>tun</a:t>
            </a:r>
            <a:r>
              <a:rPr lang="zh-CN" altLang="en-US" sz="1000"/>
              <a:t>_rcvPackets</a:t>
            </a:r>
            <a:endParaRPr lang="zh-CN" altLang="en-US" sz="1000"/>
          </a:p>
        </p:txBody>
      </p:sp>
      <p:cxnSp>
        <p:nvCxnSpPr>
          <p:cNvPr id="102" name="直接箭头连接符 101"/>
          <p:cNvCxnSpPr/>
          <p:nvPr/>
        </p:nvCxnSpPr>
        <p:spPr>
          <a:xfrm flipH="1" flipV="1">
            <a:off x="7303135" y="4563110"/>
            <a:ext cx="1651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 flipV="1">
            <a:off x="7305675" y="3888740"/>
            <a:ext cx="1651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690110" y="3373755"/>
            <a:ext cx="26022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7292340" y="3374390"/>
            <a:ext cx="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>宽屏</PresentationFormat>
  <Paragraphs>118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Arial Black</vt:lpstr>
      <vt:lpstr>微软雅黑</vt:lpstr>
      <vt:lpstr>Droid Sans Fallback</vt:lpstr>
      <vt:lpstr>微软雅黑</vt:lpstr>
      <vt:lpstr>宋体</vt:lpstr>
      <vt:lpstr>Arial Unicode MS</vt:lpstr>
      <vt:lpstr>黑体</vt:lpstr>
      <vt:lpstr>Office 主题​​</vt:lpstr>
      <vt:lpstr>Home Wifi Selfoo</vt:lpstr>
      <vt:lpstr>DHCP &amp; ARP &amp; DNS</vt:lpstr>
      <vt:lpstr>PowerPoint 演示文稿</vt:lpstr>
      <vt:lpstr>DHCP &amp;ARP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</dc:creator>
  <cp:lastModifiedBy>jerome</cp:lastModifiedBy>
  <cp:revision>10</cp:revision>
  <dcterms:created xsi:type="dcterms:W3CDTF">2019-07-01T18:58:54Z</dcterms:created>
  <dcterms:modified xsi:type="dcterms:W3CDTF">2019-07-01T18:58:54Z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