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776B9-1440-4F03-BE38-CE9A91D3F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A3D686-A8E2-42A2-ABD1-FFEAA1737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D2C07-CAC4-444C-801A-11BA8E11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45330-76FB-466F-ABBD-63A4A23B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895A8-0884-4450-B155-5DC006B6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6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402E2-FF8D-4725-ADFC-47744231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B2945-938F-47DC-BE5C-9614E89AB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E5031-D856-4AAF-B00F-977A90FA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0C9EB-CEEB-41AD-9315-BD795B56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4F613-7C85-49BD-902E-F64C2636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5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947BF9-9C84-4023-8536-758C8A9E8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15826D-2D63-4017-83CC-337BDD01B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C0A9C-9567-4660-9449-A054FBCB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06D50-F38C-4FA3-95CE-9F9031C9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4C37C-2857-4C37-829D-9FCADF41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4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74C48-E0D0-491F-97D2-6F5C06F9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51D13-C793-4A8F-A27F-4FEFCB182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7D2D5-348E-427D-8ED5-000E3169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49827-334A-4D3D-96BB-AFD808E7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02205-6EB5-49D4-A182-84539D22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0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C8011-BFA3-4007-9CBB-BA4E112D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40EBB-BBE7-40C4-AD65-79C34B8B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83E35-1BD6-44AF-965B-EF4FA16D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98E26-5DC0-47F2-BEB9-FB269EB4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0A9BB-1F29-4BD8-A79C-241100F7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D50AC-BDC6-41D8-8AC4-BD3238F1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77EF7-F9D8-4D62-A26C-12C95789E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06D43-4EF6-469C-B6FC-1BC6CAD27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E8F7B-0436-435F-B34C-D87008B4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075B6-5A34-457C-A172-15370C2B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9A90A-EB43-4329-B07C-44E61606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3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6E66E-88CB-4D13-A12C-71103234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A29D2-0402-49B0-BAEE-4C1DA770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D89237-304F-46A2-BF8F-66B14385A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8C4A6-5921-44EC-8D86-D52899915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EDF42E-3066-4954-A1F8-60896EC28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04BF6F-D7CB-4442-ABD8-306E8FAE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126D58-933B-43E2-8C8A-16D12A12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C43F-D59C-47BC-9361-CC4176E4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6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C9C22-DE4E-468E-9A4C-5F81FE57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8581C-9F08-474E-B158-EDD928BD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2168C-5BD1-4485-8643-9D1F63A3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75227-A0E3-4068-A895-594E1593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1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9CD836-B49C-4949-9FF5-28794BFC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F83C2F-3EE2-4B1E-9799-30527951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F0E552-42DB-4469-9435-5D5463E1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0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72A18-52D3-48B3-964B-1A1CA482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CBFA1-CF7A-418D-A21E-41091641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82452-CF7E-4E9D-96D7-6CC91521D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84EC88-63A0-43BC-A866-5172D0CB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5263C-F6C1-4877-9482-0579ABD0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32FD9-1362-42EC-A44B-EB970F62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77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062B-919E-4C4C-B198-6E50498D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E3E79E-3D0E-4EA8-AF6E-D1CAB609E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61A72-E09C-481E-BFCE-7D9FCC4FF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3C55FF-6C53-481C-B6ED-5C7B1DE2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457E-2C40-4C44-8C38-16B55CD7BA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AD7E20-2E72-4A5F-9E21-ED86ED28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E7B57C-71B9-47B7-81F1-7179D584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A557CF-D33C-4222-8A2A-7DC1974E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68E078-F5B9-48CB-A378-F5B9E347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623BB-CABF-427C-A7E7-7D8EA65C5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3457E-2C40-4C44-8C38-16B55CD7BACD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D5C06-5F2C-4B6D-8108-29DD3D8B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7837C-16BA-4DDE-ADA1-DC9E70ECF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DD95E-CA02-48E4-BEC8-84E4203D3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7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-oesterreich.com/2015/07/07/safari-ist-der-neue-ie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4CBB0D-3C37-4D30-878F-860E8FFB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8227" y="1557904"/>
            <a:ext cx="2596859" cy="1460733"/>
          </a:xfrm>
          <a:prstGeom prst="rect">
            <a:avLst/>
          </a:prstGeom>
        </p:spPr>
      </p:pic>
      <p:pic>
        <p:nvPicPr>
          <p:cNvPr id="8" name="그래픽 7" descr="데이터베이스">
            <a:extLst>
              <a:ext uri="{FF2B5EF4-FFF2-40B4-BE49-F238E27FC236}">
                <a16:creationId xmlns:a16="http://schemas.microsoft.com/office/drawing/2014/main" id="{A23DE747-51B4-40A2-A4F7-FB05D1427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1130" y="4569801"/>
            <a:ext cx="1791050" cy="1791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5573BA-0D9D-4446-9757-C57D4A36A7FD}"/>
              </a:ext>
            </a:extLst>
          </p:cNvPr>
          <p:cNvSpPr txBox="1"/>
          <p:nvPr/>
        </p:nvSpPr>
        <p:spPr>
          <a:xfrm>
            <a:off x="3084132" y="1373238"/>
            <a:ext cx="66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URL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23C4D5-0393-42AD-9A29-3CD86520B88C}"/>
              </a:ext>
            </a:extLst>
          </p:cNvPr>
          <p:cNvSpPr txBox="1"/>
          <p:nvPr/>
        </p:nvSpPr>
        <p:spPr>
          <a:xfrm>
            <a:off x="5165289" y="6236587"/>
            <a:ext cx="66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0B803-4D1B-4C59-94A9-C62A98DBF738}"/>
              </a:ext>
            </a:extLst>
          </p:cNvPr>
          <p:cNvSpPr txBox="1"/>
          <p:nvPr/>
        </p:nvSpPr>
        <p:spPr>
          <a:xfrm>
            <a:off x="4974675" y="3138507"/>
            <a:ext cx="107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A12A9B8-494C-4CA6-A933-418C883BAA41}"/>
              </a:ext>
            </a:extLst>
          </p:cNvPr>
          <p:cNvSpPr/>
          <p:nvPr/>
        </p:nvSpPr>
        <p:spPr>
          <a:xfrm rot="5400000">
            <a:off x="4765136" y="38745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12534EE-F56A-45D6-B119-0F5D7FB0B0E5}"/>
              </a:ext>
            </a:extLst>
          </p:cNvPr>
          <p:cNvSpPr/>
          <p:nvPr/>
        </p:nvSpPr>
        <p:spPr>
          <a:xfrm rot="16200000">
            <a:off x="5249766" y="38745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823B4-9754-47AC-9950-C6942F8BD390}"/>
              </a:ext>
            </a:extLst>
          </p:cNvPr>
          <p:cNvSpPr txBox="1"/>
          <p:nvPr/>
        </p:nvSpPr>
        <p:spPr>
          <a:xfrm>
            <a:off x="3891163" y="3894287"/>
            <a:ext cx="112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Domain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7E838-1671-44D3-A6A7-4B7F81138757}"/>
              </a:ext>
            </a:extLst>
          </p:cNvPr>
          <p:cNvSpPr txBox="1"/>
          <p:nvPr/>
        </p:nvSpPr>
        <p:spPr>
          <a:xfrm>
            <a:off x="6048466" y="3894287"/>
            <a:ext cx="138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 Address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683B425-7C2E-4598-85F6-7467CFFBFC79}"/>
              </a:ext>
            </a:extLst>
          </p:cNvPr>
          <p:cNvSpPr/>
          <p:nvPr/>
        </p:nvSpPr>
        <p:spPr>
          <a:xfrm>
            <a:off x="7249643" y="16338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C6B3-58ED-4082-ACF2-DCBA68A01325}"/>
              </a:ext>
            </a:extLst>
          </p:cNvPr>
          <p:cNvSpPr txBox="1"/>
          <p:nvPr/>
        </p:nvSpPr>
        <p:spPr>
          <a:xfrm>
            <a:off x="6895754" y="1238797"/>
            <a:ext cx="16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 Request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D2E6E69-8FFD-426E-8423-5CA1E75D1EDA}"/>
              </a:ext>
            </a:extLst>
          </p:cNvPr>
          <p:cNvSpPr/>
          <p:nvPr/>
        </p:nvSpPr>
        <p:spPr>
          <a:xfrm rot="10800000">
            <a:off x="7249643" y="21036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92805-70E8-47E1-98EB-4131175E111D}"/>
              </a:ext>
            </a:extLst>
          </p:cNvPr>
          <p:cNvSpPr txBox="1"/>
          <p:nvPr/>
        </p:nvSpPr>
        <p:spPr>
          <a:xfrm>
            <a:off x="7248092" y="2637040"/>
            <a:ext cx="16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Respond</a:t>
            </a:r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632A158-DF77-44CD-B9F3-834586CF6751}"/>
              </a:ext>
            </a:extLst>
          </p:cNvPr>
          <p:cNvSpPr/>
          <p:nvPr/>
        </p:nvSpPr>
        <p:spPr>
          <a:xfrm>
            <a:off x="2912755" y="173122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C2D00F6-4BC6-427B-8D9E-5CFA317DD13E}"/>
              </a:ext>
            </a:extLst>
          </p:cNvPr>
          <p:cNvSpPr/>
          <p:nvPr/>
        </p:nvSpPr>
        <p:spPr>
          <a:xfrm rot="10800000">
            <a:off x="2912755" y="22010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9E9273-F5A2-463E-B851-8C2E310158BC}"/>
              </a:ext>
            </a:extLst>
          </p:cNvPr>
          <p:cNvSpPr txBox="1"/>
          <p:nvPr/>
        </p:nvSpPr>
        <p:spPr>
          <a:xfrm>
            <a:off x="2995120" y="2820912"/>
            <a:ext cx="136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 Code</a:t>
            </a:r>
            <a:endParaRPr lang="ko-KR" altLang="en-US" dirty="0"/>
          </a:p>
        </p:txBody>
      </p:sp>
      <p:pic>
        <p:nvPicPr>
          <p:cNvPr id="28" name="그래픽 27" descr="서버">
            <a:extLst>
              <a:ext uri="{FF2B5EF4-FFF2-40B4-BE49-F238E27FC236}">
                <a16:creationId xmlns:a16="http://schemas.microsoft.com/office/drawing/2014/main" id="{9947BC17-DEC2-45F6-95C9-9C8EA13DD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8404" y="1307838"/>
            <a:ext cx="1698534" cy="16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6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Jiseong Yang</dc:creator>
  <cp:lastModifiedBy>Jiseong Yang</cp:lastModifiedBy>
  <cp:revision>3</cp:revision>
  <dcterms:created xsi:type="dcterms:W3CDTF">2019-09-25T09:08:49Z</dcterms:created>
  <dcterms:modified xsi:type="dcterms:W3CDTF">2019-09-25T09:42:10Z</dcterms:modified>
</cp:coreProperties>
</file>