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83" r:id="rId2"/>
    <p:sldId id="284" r:id="rId3"/>
    <p:sldId id="285" r:id="rId4"/>
    <p:sldId id="286" r:id="rId5"/>
    <p:sldId id="288" r:id="rId6"/>
    <p:sldId id="287" r:id="rId7"/>
    <p:sldId id="289" r:id="rId8"/>
    <p:sldId id="290" r:id="rId9"/>
    <p:sldId id="291" r:id="rId10"/>
    <p:sldId id="292" r:id="rId11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onyoung Lee" initials="S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FF0000"/>
    <a:srgbClr val="0000FF"/>
    <a:srgbClr val="0066CC"/>
    <a:srgbClr val="FFFFFF"/>
    <a:srgbClr val="000000"/>
    <a:srgbClr val="003399"/>
    <a:srgbClr val="0033CC"/>
    <a:srgbClr val="7CBF33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88889" autoAdjust="0"/>
  </p:normalViewPr>
  <p:slideViewPr>
    <p:cSldViewPr>
      <p:cViewPr varScale="1">
        <p:scale>
          <a:sx n="102" d="100"/>
          <a:sy n="102" d="100"/>
        </p:scale>
        <p:origin x="72" y="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87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3" d="100"/>
          <a:sy n="93" d="100"/>
        </p:scale>
        <p:origin x="306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125A485A-FE1B-437E-A002-6BACFF8569BC}" type="datetimeFigureOut">
              <a:rPr lang="ko-KR" altLang="en-US" smtClean="0"/>
              <a:pPr/>
              <a:t>2018-11-26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A4FFF1A4-D21B-4E75-AFCF-D8BFDDFE33A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681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A6CE2AB-9397-4B4D-A866-CA8295201526}" type="datetimeFigureOut">
              <a:rPr lang="ko-KR" altLang="en-US"/>
              <a:pPr>
                <a:defRPr/>
              </a:pPr>
              <a:t>2018-11-26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30" tIns="44115" rIns="88230" bIns="44115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64" y="4715406"/>
            <a:ext cx="5438748" cy="4467471"/>
          </a:xfrm>
          <a:prstGeom prst="rect">
            <a:avLst/>
          </a:prstGeom>
        </p:spPr>
        <p:txBody>
          <a:bodyPr vert="horz" lIns="88230" tIns="44115" rIns="88230" bIns="44115" rtlCol="0">
            <a:normAutofit/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  <a:endParaRPr lang="ko-KR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776F811-C78E-4E77-8FD5-12185219A12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827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76F811-C78E-4E77-8FD5-12185219A12B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907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143125" y="714375"/>
            <a:ext cx="4926013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>
                <a:solidFill>
                  <a:srgbClr val="003399"/>
                </a:solidFill>
                <a:latin typeface="+mj-ea"/>
                <a:ea typeface="+mj-ea"/>
              </a:rPr>
              <a:t>Computer Architecture Lab.</a:t>
            </a:r>
            <a:endParaRPr kumimoji="0" lang="ko-KR" altLang="en-US" sz="2800" b="1" dirty="0">
              <a:solidFill>
                <a:srgbClr val="003399"/>
              </a:solidFill>
              <a:latin typeface="+mj-ea"/>
              <a:ea typeface="+mj-ea"/>
            </a:endParaRPr>
          </a:p>
        </p:txBody>
      </p:sp>
      <p:pic>
        <p:nvPicPr>
          <p:cNvPr id="5" name="Picture 8" descr="amd_barcelona_die_shot_mediu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714375"/>
            <a:ext cx="1296988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"/>
          <p:cNvSpPr/>
          <p:nvPr userDrawn="1"/>
        </p:nvSpPr>
        <p:spPr>
          <a:xfrm>
            <a:off x="500063" y="714375"/>
            <a:ext cx="285750" cy="12858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290" y="2130425"/>
            <a:ext cx="6429420" cy="1470025"/>
          </a:xfrm>
        </p:spPr>
        <p:txBody>
          <a:bodyPr/>
          <a:lstStyle>
            <a:lvl1pPr>
              <a:defRPr sz="2800">
                <a:solidFill>
                  <a:srgbClr val="003399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0012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Click to edit Master subtitle style</a:t>
            </a:r>
            <a:endParaRPr lang="ko-KR" alt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ED6BD-5E9B-43BC-89B5-4DF284580C47}" type="datetime1">
              <a:rPr lang="ko-KR" altLang="en-US"/>
              <a:pPr>
                <a:defRPr/>
              </a:pPr>
              <a:t>2018-11-26</a:t>
            </a:fld>
            <a:endParaRPr lang="ko-KR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6"/>
          <p:cNvSpPr>
            <a:spLocks noChangeShapeType="1"/>
          </p:cNvSpPr>
          <p:nvPr userDrawn="1"/>
        </p:nvSpPr>
        <p:spPr bwMode="auto">
          <a:xfrm>
            <a:off x="500063" y="785813"/>
            <a:ext cx="8229600" cy="0"/>
          </a:xfrm>
          <a:prstGeom prst="line">
            <a:avLst/>
          </a:prstGeom>
          <a:noFill/>
          <a:ln w="762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4398F-1EBE-410F-8645-EFFE68B81522}" type="datetime1">
              <a:rPr lang="ko-KR" altLang="en-US"/>
              <a:pPr>
                <a:defRPr/>
              </a:pPr>
              <a:t>2018-11-26</a:t>
            </a:fld>
            <a:endParaRPr lang="ko-KR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AE4F1-776F-42F4-9893-D70CBE5B360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 userDrawn="1"/>
        </p:nvSpPr>
        <p:spPr bwMode="auto">
          <a:xfrm>
            <a:off x="500063" y="857250"/>
            <a:ext cx="8229600" cy="0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8670"/>
            <a:ext cx="4038600" cy="55007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8670"/>
            <a:ext cx="4038600" cy="55007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7AC4E-FC3B-4F9F-BEBB-60D37D7DA263}" type="datetime1">
              <a:rPr lang="ko-KR" altLang="en-US"/>
              <a:pPr>
                <a:defRPr/>
              </a:pPr>
              <a:t>2018-11-26</a:t>
            </a:fld>
            <a:endParaRPr lang="ko-KR" alt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1E37B-BC8C-41F7-A220-1E39AFF916B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raight Connector 5"/>
          <p:cNvSpPr>
            <a:spLocks noChangeShapeType="1"/>
          </p:cNvSpPr>
          <p:nvPr userDrawn="1"/>
        </p:nvSpPr>
        <p:spPr bwMode="auto">
          <a:xfrm>
            <a:off x="500063" y="857250"/>
            <a:ext cx="8229600" cy="0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E2C97-8392-45E9-A90B-FDDF4CA25FE0}" type="datetime1">
              <a:rPr lang="ko-KR" altLang="en-US"/>
              <a:pPr>
                <a:defRPr/>
              </a:pPr>
              <a:t>2018-11-26</a:t>
            </a:fld>
            <a:endParaRPr lang="ko-KR" alt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8B092-FE8B-4048-9346-DDB608F6945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27387-84A8-474C-9197-CF6B1133AECE}" type="datetime1">
              <a:rPr lang="ko-KR" altLang="en-US"/>
              <a:pPr>
                <a:defRPr/>
              </a:pPr>
              <a:t>2018-11-26</a:t>
            </a:fld>
            <a:endParaRPr lang="ko-KR" alt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F32D9-F9A4-457C-8016-EEDE8B861BE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42875"/>
            <a:ext cx="82296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  <a:endParaRPr lang="ko-KR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28688"/>
            <a:ext cx="8229600" cy="550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00813"/>
            <a:ext cx="2133600" cy="220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486E072-0F45-4319-98A4-1AEB1234054D}" type="datetime1">
              <a:rPr lang="ko-KR" altLang="en-US"/>
              <a:pPr>
                <a:defRPr/>
              </a:pPr>
              <a:t>2018-11-26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00813"/>
            <a:ext cx="2895600" cy="220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00813"/>
            <a:ext cx="2133600" cy="220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216F4FB-C9CB-485B-A82F-CFA9A4A10F1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00063" y="6500813"/>
            <a:ext cx="8229600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099" y="142874"/>
            <a:ext cx="1460901" cy="4058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3" r:id="rId5"/>
  </p:sldLayoutIdLst>
  <p:transition/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200" b="1" kern="1200">
          <a:solidFill>
            <a:srgbClr val="003399"/>
          </a:solidFill>
          <a:latin typeface="+mj-ea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800" b="1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400" b="1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b="1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20429" y="2132216"/>
            <a:ext cx="7391174" cy="1470025"/>
          </a:xfrm>
        </p:spPr>
        <p:txBody>
          <a:bodyPr/>
          <a:lstStyle/>
          <a:p>
            <a:r>
              <a:rPr lang="en-US" altLang="ko-KR" dirty="0" smtClean="0"/>
              <a:t>Lab 7</a:t>
            </a:r>
            <a:br>
              <a:rPr lang="en-US" altLang="ko-KR" dirty="0" smtClean="0"/>
            </a:br>
            <a:r>
              <a:rPr lang="en-US" altLang="ko-KR" dirty="0" smtClean="0"/>
              <a:t>Proxy Lab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3789040"/>
            <a:ext cx="6912768" cy="2131015"/>
          </a:xfrm>
        </p:spPr>
        <p:txBody>
          <a:bodyPr>
            <a:normAutofit/>
          </a:bodyPr>
          <a:lstStyle/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188086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Checking and Grading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</a:t>
            </a:r>
            <a:r>
              <a:rPr lang="en-US" altLang="ko-KR" dirty="0" err="1" smtClean="0"/>
              <a:t>autograder</a:t>
            </a:r>
            <a:endParaRPr lang="en-US" altLang="ko-KR" dirty="0" smtClean="0"/>
          </a:p>
          <a:p>
            <a:pPr lvl="1"/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Linux&gt; ./driver.sh</a:t>
            </a:r>
          </a:p>
          <a:p>
            <a:pPr lvl="1"/>
            <a:r>
              <a:rPr lang="en-US" altLang="ko-KR" dirty="0" smtClean="0"/>
              <a:t>Automatically run tiny web</a:t>
            </a:r>
            <a:br>
              <a:rPr lang="en-US" altLang="ko-KR" dirty="0" smtClean="0"/>
            </a:br>
            <a:r>
              <a:rPr lang="en-US" altLang="ko-KR" dirty="0" smtClean="0"/>
              <a:t>server and your proxy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ain()</a:t>
            </a:r>
            <a:r>
              <a:rPr lang="en-US" altLang="ko-KR" dirty="0" smtClean="0"/>
              <a:t> in </a:t>
            </a:r>
            <a:r>
              <a:rPr lang="en-US" altLang="ko-KR" dirty="0" err="1" smtClean="0"/>
              <a:t>proxy.c</a:t>
            </a:r>
            <a:r>
              <a:rPr lang="en-US" altLang="ko-KR" dirty="0" smtClean="0"/>
              <a:t> runs when</a:t>
            </a:r>
            <a:br>
              <a:rPr lang="en-US" altLang="ko-KR" dirty="0" smtClean="0"/>
            </a:br>
            <a:r>
              <a:rPr lang="en-US" altLang="ko-KR" dirty="0" smtClean="0"/>
              <a:t>your proxy program runs.</a:t>
            </a:r>
          </a:p>
          <a:p>
            <a:pPr lvl="1"/>
            <a:r>
              <a:rPr lang="en-US" altLang="ko-KR" dirty="0" smtClean="0"/>
              <a:t>Check basic, concurrency, and</a:t>
            </a:r>
            <a:br>
              <a:rPr lang="en-US" altLang="ko-KR" dirty="0" smtClean="0"/>
            </a:br>
            <a:r>
              <a:rPr lang="en-US" altLang="ko-KR" dirty="0" smtClean="0"/>
              <a:t>cache functionality step by step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Grading</a:t>
            </a:r>
          </a:p>
          <a:p>
            <a:pPr lvl="1"/>
            <a:r>
              <a:rPr lang="en-US" altLang="ko-KR" dirty="0" smtClean="0"/>
              <a:t>TA will use the same </a:t>
            </a:r>
            <a:r>
              <a:rPr lang="en-US" altLang="ko-KR" dirty="0" err="1" smtClean="0"/>
              <a:t>autograder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Cache will not be included.</a:t>
            </a:r>
          </a:p>
          <a:p>
            <a:pPr lvl="1"/>
            <a:r>
              <a:rPr lang="en-US" altLang="ko-KR" dirty="0" smtClean="0"/>
              <a:t>No style score.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DAE4F1-776F-42F4-9893-D70CBE5B3605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906783"/>
            <a:ext cx="3761446" cy="544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3400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pPr lvl="1"/>
            <a:r>
              <a:rPr lang="en-US" altLang="ko-KR" dirty="0" smtClean="0"/>
              <a:t>Overview of proxy server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Instructions</a:t>
            </a:r>
          </a:p>
          <a:p>
            <a:pPr lvl="1"/>
            <a:r>
              <a:rPr lang="en-US" altLang="ko-KR" dirty="0" smtClean="0"/>
              <a:t>Specification</a:t>
            </a:r>
          </a:p>
          <a:p>
            <a:pPr lvl="1"/>
            <a:r>
              <a:rPr lang="en-US" altLang="ko-KR" dirty="0" smtClean="0"/>
              <a:t>Functions in </a:t>
            </a:r>
            <a:r>
              <a:rPr lang="en-US" altLang="ko-KR" dirty="0" err="1" smtClean="0"/>
              <a:t>csapp.c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Detail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/>
              <a:t>Checking and Grading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DAE4F1-776F-42F4-9893-D70CBE5B3605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33552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Introduction: Proxy Server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middleman between a web browser (client) and an end server (HTTP server)</a:t>
            </a:r>
          </a:p>
          <a:p>
            <a:pPr lvl="1"/>
            <a:r>
              <a:rPr lang="en-US" altLang="ko-KR" dirty="0" smtClean="0"/>
              <a:t>Useful for many purposes (firewall, authentication, 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Can be used for caching web contents: the end server does not have to send the same file again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DAE4F1-776F-42F4-9893-D70CBE5B3605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86408" y="3555369"/>
            <a:ext cx="1440160" cy="25922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User</a:t>
            </a:r>
            <a:endParaRPr lang="ko-KR" altLang="en-US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39344" y="3573016"/>
            <a:ext cx="1440160" cy="259228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Proxy</a:t>
            </a:r>
            <a:endParaRPr lang="ko-KR" altLang="en-US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092280" y="3573016"/>
            <a:ext cx="1440160" cy="25922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End server</a:t>
            </a:r>
            <a:endParaRPr lang="ko-KR" altLang="en-US" dirty="0">
              <a:latin typeface="+mn-ea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267744" y="4149080"/>
            <a:ext cx="16561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379504" y="4149080"/>
            <a:ext cx="16561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5379504" y="5301208"/>
            <a:ext cx="16561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2267744" y="5298791"/>
            <a:ext cx="16561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05729" y="3751302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GET index.html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58665" y="3751302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GET index.html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30368" y="4929459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Send index.html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60325" y="491834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Send index.html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230614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Introduction: Proxy Server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middleman between a web browser (client) and an end server (HTTP server)</a:t>
            </a:r>
          </a:p>
          <a:p>
            <a:pPr lvl="1"/>
            <a:r>
              <a:rPr lang="en-US" altLang="ko-KR" dirty="0" smtClean="0"/>
              <a:t>Useful for many purposes (firewall, authentication, 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Can be used for caching web contents: the end server does not have to send the same file again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DAE4F1-776F-42F4-9893-D70CBE5B3605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86408" y="3555369"/>
            <a:ext cx="1440160" cy="25922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User</a:t>
            </a:r>
            <a:endParaRPr lang="ko-KR" altLang="en-US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39344" y="3573016"/>
            <a:ext cx="1440160" cy="259228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Proxy</a:t>
            </a:r>
            <a:endParaRPr lang="ko-KR" altLang="en-US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92280" y="3573016"/>
            <a:ext cx="1440160" cy="25922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End server</a:t>
            </a:r>
            <a:endParaRPr lang="ko-KR" altLang="en-US" dirty="0">
              <a:latin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267744" y="4149080"/>
            <a:ext cx="16561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2267744" y="5298791"/>
            <a:ext cx="16561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05729" y="3751302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GET index.html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60325" y="491834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Send index.html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52902" y="5301378"/>
            <a:ext cx="1224136" cy="733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Cached</a:t>
            </a:r>
            <a:br>
              <a:rPr lang="en-US" altLang="ko-KR" sz="1600" dirty="0" smtClean="0">
                <a:solidFill>
                  <a:srgbClr val="FF0000"/>
                </a:solidFill>
                <a:latin typeface="+mn-ea"/>
              </a:rPr>
            </a:b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index.html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76898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Introduction: Proxy Server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Behavior of proxy server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Listen user’s request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Check whether HTTP header is valid or not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Forward it to HTTP server (in this lab, to tiny web server)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Receive the response from HTTP server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Forward it to the user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DAE4F1-776F-42F4-9893-D70CBE5B3605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86408" y="3555369"/>
            <a:ext cx="1440160" cy="25922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User</a:t>
            </a:r>
            <a:endParaRPr lang="ko-KR" altLang="en-US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39344" y="3573016"/>
            <a:ext cx="1440160" cy="259228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Proxy</a:t>
            </a:r>
            <a:endParaRPr lang="ko-KR" altLang="en-US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92280" y="3573016"/>
            <a:ext cx="1440160" cy="25922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End server</a:t>
            </a:r>
            <a:endParaRPr lang="ko-KR" altLang="en-US" dirty="0">
              <a:latin typeface="+mn-ea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267744" y="4149080"/>
            <a:ext cx="16561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379504" y="4149080"/>
            <a:ext cx="16561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5379504" y="5301208"/>
            <a:ext cx="16561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267744" y="5298791"/>
            <a:ext cx="16561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26568" y="3830185"/>
            <a:ext cx="165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  <a:ea typeface="+mn-ea"/>
              </a:rPr>
              <a:t>① </a:t>
            </a:r>
            <a:r>
              <a:rPr lang="en-US" altLang="ko-KR" sz="1400" dirty="0" smtClean="0">
                <a:latin typeface="+mn-ea"/>
                <a:ea typeface="+mn-ea"/>
              </a:rPr>
              <a:t>GET index.html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12250" y="3830185"/>
            <a:ext cx="165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  <a:ea typeface="+mn-ea"/>
              </a:rPr>
              <a:t>③ </a:t>
            </a:r>
            <a:r>
              <a:rPr lang="en-US" altLang="ko-KR" sz="1400" dirty="0" smtClean="0">
                <a:latin typeface="+mn-ea"/>
                <a:ea typeface="+mn-ea"/>
              </a:rPr>
              <a:t>GET index.html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2802" y="4949118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  <a:ea typeface="+mn-ea"/>
              </a:rPr>
              <a:t>④ </a:t>
            </a:r>
            <a:r>
              <a:rPr lang="en-US" altLang="ko-KR" sz="1400" dirty="0" smtClean="0">
                <a:latin typeface="+mn-ea"/>
                <a:ea typeface="+mn-ea"/>
              </a:rPr>
              <a:t>Send index.html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85189" y="4959510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  <a:ea typeface="+mn-ea"/>
              </a:rPr>
              <a:t>⑤ </a:t>
            </a:r>
            <a:r>
              <a:rPr lang="en-US" altLang="ko-KR" sz="1400" dirty="0" smtClean="0">
                <a:latin typeface="+mn-ea"/>
                <a:ea typeface="+mn-ea"/>
              </a:rPr>
              <a:t>Send index.html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71447" y="3841303"/>
            <a:ext cx="1375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+mn-ea"/>
                <a:ea typeface="+mn-ea"/>
              </a:rPr>
              <a:t>②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</a:rPr>
              <a:t>check valid</a:t>
            </a:r>
            <a:endParaRPr lang="ko-KR" altLang="en-US" sz="1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743490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Specification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Your goal: write a simple HTTP proxy that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Basic sequential web proxy (Section 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Deal with multiple concurrent requests (Section 4)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Cache web objects (Section 5)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pPr marL="400050"/>
            <a:r>
              <a:rPr lang="en-US" altLang="ko-KR" dirty="0" smtClean="0"/>
              <a:t>Write 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proxy.c</a:t>
            </a:r>
            <a:r>
              <a:rPr lang="en-US" altLang="ko-KR" dirty="0"/>
              <a:t> </a:t>
            </a:r>
            <a:r>
              <a:rPr lang="en-US" altLang="ko-KR" dirty="0" smtClean="0"/>
              <a:t>which is in the top directory</a:t>
            </a:r>
          </a:p>
          <a:p>
            <a:pPr marL="800100" lvl="1"/>
            <a:r>
              <a:rPr lang="en-US" altLang="ko-KR" dirty="0" smtClean="0"/>
              <a:t>Implement step by step: first implement basic sequential web proxy, and then add concurrent functionality</a:t>
            </a:r>
            <a:endParaRPr lang="en-US" altLang="ko-KR" dirty="0"/>
          </a:p>
          <a:p>
            <a:pPr marL="400050"/>
            <a:r>
              <a:rPr lang="en-US" altLang="ko-KR" dirty="0" smtClean="0"/>
              <a:t>Use functions in 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csapp.c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csapp.h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DAE4F1-776F-42F4-9893-D70CBE5B3605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56272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Functions in </a:t>
            </a:r>
            <a:r>
              <a:rPr lang="en-US" altLang="ko-KR" dirty="0" err="1" smtClean="0"/>
              <a:t>csapp.c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/>
            <a:r>
              <a:rPr lang="en-US" altLang="ko-KR" dirty="0" smtClean="0"/>
              <a:t>Client/server helpers</a:t>
            </a:r>
          </a:p>
          <a:p>
            <a:pPr marL="800100" lvl="1"/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open_listenfd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: Listen user’s request, the function returns a listening socket’s file descriptor</a:t>
            </a:r>
          </a:p>
          <a:p>
            <a:pPr marL="800100"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open_clientfd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: Open connection to server and return a socket descriptor ready for reading and writing</a:t>
            </a:r>
          </a:p>
          <a:p>
            <a:r>
              <a:rPr lang="en-US" altLang="ko-KR" dirty="0" smtClean="0"/>
              <a:t>Robust IO package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io_readlineb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 smtClean="0"/>
              <a:t>: read a text line </a:t>
            </a:r>
            <a:r>
              <a:rPr lang="en-US" altLang="ko-KR" u="sng" dirty="0" smtClean="0"/>
              <a:t>b</a:t>
            </a:r>
            <a:r>
              <a:rPr lang="en-US" altLang="ko-KR" dirty="0" smtClean="0"/>
              <a:t>uffered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io_writen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 smtClean="0"/>
              <a:t>: write n-byte text</a:t>
            </a:r>
          </a:p>
          <a:p>
            <a:pPr lvl="1"/>
            <a:r>
              <a:rPr lang="en-US" altLang="ko-KR" dirty="0" smtClean="0"/>
              <a:t>…</a:t>
            </a:r>
          </a:p>
          <a:p>
            <a:r>
              <a:rPr lang="en-US" altLang="ko-KR" dirty="0" err="1" smtClean="0"/>
              <a:t>Pthread</a:t>
            </a:r>
            <a:r>
              <a:rPr lang="en-US" altLang="ko-KR" dirty="0" smtClean="0"/>
              <a:t> package: required to handle concurrent request</a:t>
            </a:r>
          </a:p>
          <a:p>
            <a:pPr lvl="1"/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 smtClean="0"/>
              <a:t>: create a new thread</a:t>
            </a:r>
          </a:p>
          <a:p>
            <a:r>
              <a:rPr lang="en-US" altLang="ko-KR" dirty="0" smtClean="0"/>
              <a:t>… and so 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DAE4F1-776F-42F4-9893-D70CBE5B3605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433368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Specification: Detail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en-US" altLang="ko-KR" dirty="0" smtClean="0"/>
              <a:t>Basic </a:t>
            </a:r>
            <a:r>
              <a:rPr lang="en-US" altLang="ko-KR" dirty="0"/>
              <a:t>sequential web proxy (Section 3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Listen user’s request, handle it, and listen next request</a:t>
            </a:r>
          </a:p>
          <a:p>
            <a:pPr lvl="1"/>
            <a:r>
              <a:rPr lang="en-US" altLang="ko-KR" dirty="0" smtClean="0"/>
              <a:t>Use client/server helper functions</a:t>
            </a:r>
          </a:p>
          <a:p>
            <a:pPr lvl="1"/>
            <a:r>
              <a:rPr lang="en-US" altLang="ko-KR" dirty="0" smtClean="0"/>
              <a:t>Handling the request</a:t>
            </a:r>
          </a:p>
          <a:p>
            <a:pPr lvl="2"/>
            <a:r>
              <a:rPr lang="en-US" altLang="ko-KR" dirty="0" smtClean="0"/>
              <a:t>Read HTTP header via RIO package and check it valid</a:t>
            </a:r>
          </a:p>
          <a:p>
            <a:pPr lvl="2"/>
            <a:r>
              <a:rPr lang="en-US" altLang="ko-KR" dirty="0" smtClean="0"/>
              <a:t>Forward it to tiny web server</a:t>
            </a:r>
          </a:p>
          <a:p>
            <a:pPr lvl="2"/>
            <a:r>
              <a:rPr lang="en-US" altLang="ko-KR" dirty="0" smtClean="0"/>
              <a:t>Listen to response of the tiny web server</a:t>
            </a:r>
          </a:p>
          <a:p>
            <a:pPr lvl="2"/>
            <a:r>
              <a:rPr lang="en-US" altLang="ko-KR" dirty="0" smtClean="0"/>
              <a:t>Forward it to the user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Deal with multiple concurrent requests (Section 4)</a:t>
            </a:r>
          </a:p>
          <a:p>
            <a:pPr lvl="1" indent="-342900"/>
            <a:r>
              <a:rPr lang="en-US" altLang="ko-KR" dirty="0" smtClean="0"/>
              <a:t>Same with 1., but handling the request is done in separate threads</a:t>
            </a:r>
          </a:p>
          <a:p>
            <a:pPr lvl="1" indent="-342900"/>
            <a:r>
              <a:rPr lang="en-US" altLang="ko-KR" dirty="0" smtClean="0"/>
              <a:t>After creating thread, the main thread waits the next request </a:t>
            </a:r>
            <a:r>
              <a:rPr lang="en-US" altLang="ko-KR" dirty="0" smtClean="0">
                <a:sym typeface="Wingdings" panose="05000000000000000000" pitchFamily="2" charset="2"/>
              </a:rPr>
              <a:t> can handle several requests at the same time</a:t>
            </a:r>
            <a:endParaRPr lang="en-US" altLang="ko-KR" dirty="0" smtClean="0"/>
          </a:p>
          <a:p>
            <a:pPr lvl="1" indent="-342900"/>
            <a:r>
              <a:rPr lang="en-US" altLang="ko-KR" dirty="0" smtClean="0"/>
              <a:t>Use </a:t>
            </a:r>
            <a:r>
              <a:rPr lang="en-US" altLang="ko-KR" dirty="0" err="1" smtClean="0"/>
              <a:t>Pthread</a:t>
            </a:r>
            <a:r>
              <a:rPr lang="en-US" altLang="ko-KR" dirty="0" smtClean="0"/>
              <a:t> package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DAE4F1-776F-42F4-9893-D70CBE5B3605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88785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Specifications: Detail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ko-KR" dirty="0" smtClean="0"/>
              <a:t>Cache web objects (Section 5)</a:t>
            </a:r>
          </a:p>
          <a:p>
            <a:pPr lvl="1" indent="-342900"/>
            <a:r>
              <a:rPr lang="en-US" altLang="ko-KR" dirty="0" smtClean="0"/>
              <a:t>Save the data sent from the tiny web server into memory</a:t>
            </a:r>
          </a:p>
          <a:p>
            <a:pPr lvl="1" indent="-342900"/>
            <a:r>
              <a:rPr lang="en-US" altLang="ko-KR" dirty="0" smtClean="0"/>
              <a:t>When another user requests the same data, send it instead of requesting it to the tiny web server</a:t>
            </a:r>
          </a:p>
          <a:p>
            <a:pPr lvl="1" indent="-342900"/>
            <a:r>
              <a:rPr lang="en-US" altLang="ko-KR" dirty="0" smtClean="0"/>
              <a:t>Save the data via dynamic storage allocation wrappers</a:t>
            </a:r>
          </a:p>
          <a:p>
            <a:pPr lvl="2" indent="-342900"/>
            <a:r>
              <a:rPr lang="en-US" altLang="ko-KR" dirty="0" err="1" smtClean="0"/>
              <a:t>Malloc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Realloc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Calloc</a:t>
            </a:r>
            <a:r>
              <a:rPr lang="en-US" altLang="ko-KR" dirty="0" smtClean="0"/>
              <a:t>()</a:t>
            </a:r>
          </a:p>
          <a:p>
            <a:pPr lvl="1" indent="-342900"/>
            <a:r>
              <a:rPr lang="en-US" altLang="ko-KR" dirty="0" smtClean="0"/>
              <a:t>Your proxy’s total cache size should be 1MB</a:t>
            </a:r>
          </a:p>
          <a:p>
            <a:pPr lvl="2" indent="-342900"/>
            <a:r>
              <a:rPr lang="en-US" altLang="ko-KR" dirty="0" smtClean="0"/>
              <a:t>Defined in 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proxy.c</a:t>
            </a:r>
            <a:r>
              <a:rPr lang="en-US" altLang="ko-KR" dirty="0" smtClean="0"/>
              <a:t> (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MAX_CACHE_SIZE 1049000</a:t>
            </a:r>
            <a:r>
              <a:rPr lang="en-US" altLang="ko-KR" dirty="0" smtClean="0"/>
              <a:t>)</a:t>
            </a:r>
          </a:p>
          <a:p>
            <a:pPr lvl="2" indent="-342900"/>
            <a:r>
              <a:rPr lang="en-US" altLang="ko-KR" dirty="0" smtClean="0"/>
              <a:t>Refer to section 5.1 in document</a:t>
            </a:r>
          </a:p>
          <a:p>
            <a:pPr lvl="1" indent="-342900"/>
            <a:r>
              <a:rPr lang="en-US" altLang="ko-KR" dirty="0" smtClean="0"/>
              <a:t>Your proxy should only cache web objects </a:t>
            </a:r>
            <a:br>
              <a:rPr lang="en-US" altLang="ko-KR" dirty="0" smtClean="0"/>
            </a:br>
            <a:r>
              <a:rPr lang="en-US" altLang="ko-KR" dirty="0" smtClean="0"/>
              <a:t>that size &lt; 100KB</a:t>
            </a:r>
          </a:p>
          <a:p>
            <a:pPr lvl="2" indent="-342900"/>
            <a:r>
              <a:rPr lang="en-US" altLang="ko-KR" dirty="0" smtClean="0"/>
              <a:t>Defined in 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proxy.c</a:t>
            </a:r>
            <a:r>
              <a:rPr lang="en-US" altLang="ko-KR" dirty="0" smtClean="0"/>
              <a:t> (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MAX_OBJECT_SIZE 102400</a:t>
            </a:r>
            <a:r>
              <a:rPr lang="en-US" altLang="ko-KR" dirty="0" smtClean="0"/>
              <a:t>)</a:t>
            </a:r>
          </a:p>
          <a:p>
            <a:pPr lvl="2" indent="-342900"/>
            <a:r>
              <a:rPr lang="en-US" altLang="ko-KR" dirty="0" smtClean="0"/>
              <a:t>Refer to section 5.2 in document</a:t>
            </a:r>
          </a:p>
          <a:p>
            <a:pPr lvl="1" indent="-342900"/>
            <a:r>
              <a:rPr lang="en-US" altLang="ko-KR" dirty="0" smtClean="0"/>
              <a:t>Cache replacement policy: LRU (don’t have to be exactly same, but should be reasonably close)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DAE4F1-776F-42F4-9893-D70CBE5B3605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45115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cture">
      <a:majorFont>
        <a:latin typeface="Arial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109307</TotalTime>
  <Words>547</Words>
  <Application>Microsoft Office PowerPoint</Application>
  <PresentationFormat>화면 슬라이드 쇼(4:3)</PresentationFormat>
  <Paragraphs>116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굴림</vt:lpstr>
      <vt:lpstr>맑은 고딕</vt:lpstr>
      <vt:lpstr>Arial</vt:lpstr>
      <vt:lpstr>Courier New</vt:lpstr>
      <vt:lpstr>Times New Roman</vt:lpstr>
      <vt:lpstr>Wingdings</vt:lpstr>
      <vt:lpstr>Office Theme</vt:lpstr>
      <vt:lpstr>Lab 7 Proxy Lab</vt:lpstr>
      <vt:lpstr>Contents</vt:lpstr>
      <vt:lpstr>Introduction: Proxy Server</vt:lpstr>
      <vt:lpstr>Introduction: Proxy Server</vt:lpstr>
      <vt:lpstr>Introduction: Proxy Server</vt:lpstr>
      <vt:lpstr>Specification</vt:lpstr>
      <vt:lpstr>Functions in csapp.c</vt:lpstr>
      <vt:lpstr>Specification: Detail</vt:lpstr>
      <vt:lpstr>Specifications: Detail</vt:lpstr>
      <vt:lpstr>Checking and Grading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jhuh</dc:creator>
  <cp:lastModifiedBy>박 중언</cp:lastModifiedBy>
  <cp:revision>4472</cp:revision>
  <cp:lastPrinted>2014-08-10T10:06:28Z</cp:lastPrinted>
  <dcterms:created xsi:type="dcterms:W3CDTF">2009-02-01T06:54:56Z</dcterms:created>
  <dcterms:modified xsi:type="dcterms:W3CDTF">2018-11-26T09:27:11Z</dcterms:modified>
</cp:coreProperties>
</file>