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032ef3167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032ef31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032ef3167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032ef31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032ef3167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032ef31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032ef3167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032ef316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032ef3167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032ef316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032ef3167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032ef316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032ef3167_0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032ef316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9JU6gmfwNhKIDPRztnlIXxDGWHNAZUjU/view?usp=share_link" TargetMode="External"/><Relationship Id="rId4" Type="http://schemas.openxmlformats.org/officeDocument/2006/relationships/hyperlink" Target="https://drive.google.com/file/d/11d9zMbD_H-kyJze_4tlyjPeMNjyuO2lH/view?usp=share_link" TargetMode="External"/><Relationship Id="rId5" Type="http://schemas.openxmlformats.org/officeDocument/2006/relationships/hyperlink" Target="https://drive.google.com/file/d/16vqWUKKbIZih1kogRNlffGVGoFm7VHKT/view?usp=share_link" TargetMode="External"/><Relationship Id="rId6" Type="http://schemas.openxmlformats.org/officeDocument/2006/relationships/hyperlink" Target="https://drive.google.com/file/d/16gyiDsmcLaisGXHZHCaHUAOq2uonrUac/view?usp=share_link" TargetMode="External"/><Relationship Id="rId7" Type="http://schemas.openxmlformats.org/officeDocument/2006/relationships/hyperlink" Target="https://drive.google.com/file/d/1EKoWCZCM4QrI116K7e3FjFryDaOuBqfw/view?usp=share_link" TargetMode="External"/><Relationship Id="rId8" Type="http://schemas.openxmlformats.org/officeDocument/2006/relationships/hyperlink" Target="https://drive.google.com/file/d/16zsTudv6RfAS62_BCcE3Id2H9g5vCe1d/view?usp=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13157" y="253475"/>
            <a:ext cx="8717700" cy="6455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486500" y="2290750"/>
            <a:ext cx="6171000" cy="7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Voting Machine</a:t>
            </a:r>
            <a:endParaRPr b="1" sz="3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510000" y="5808575"/>
            <a:ext cx="8124000" cy="2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510000" y="5949125"/>
            <a:ext cx="8124000" cy="2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594600" y="6089675"/>
            <a:ext cx="1445100" cy="4155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FFE599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7th May 2023</a:t>
            </a:r>
            <a:endParaRPr b="1" i="1"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394950" y="3265625"/>
            <a:ext cx="2354100" cy="43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reflection blurRad="0" dir="5400000" dist="38100" endA="0" fadeDir="5400012" kx="0" rotWithShape="0" algn="bl" stA="2000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Jishnu Das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13157" y="253475"/>
            <a:ext cx="8717700" cy="6455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486500" y="928625"/>
            <a:ext cx="6171000" cy="769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Salient Features</a:t>
            </a:r>
            <a:endParaRPr b="1" sz="3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510000" y="5808575"/>
            <a:ext cx="8124000" cy="2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510000" y="5949125"/>
            <a:ext cx="8124000" cy="2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/>
        </p:nvSpPr>
        <p:spPr>
          <a:xfrm>
            <a:off x="594600" y="6089675"/>
            <a:ext cx="1445100" cy="4155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FFE599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7th May 2023</a:t>
            </a:r>
            <a:endParaRPr b="1" i="1"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7083825" y="6089675"/>
            <a:ext cx="1445100" cy="4155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FFE599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1 of 7</a:t>
            </a:r>
            <a:endParaRPr b="1" i="1"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494775" y="2124925"/>
            <a:ext cx="6171000" cy="21240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1800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salient features of this machine are :-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Master Control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to restrict any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unauthorized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access.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Debouncer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prevent unwanted votes.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Count option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for counting votes at the time of necessity.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option for number of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votes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winning candidate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Display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option for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winner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213157" y="253475"/>
            <a:ext cx="8717700" cy="6455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582650" y="928625"/>
            <a:ext cx="6171000" cy="769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b="1" sz="3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510000" y="5808575"/>
            <a:ext cx="8124000" cy="2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510000" y="5949125"/>
            <a:ext cx="8124000" cy="2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594600" y="6089675"/>
            <a:ext cx="1445100" cy="4155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FFE599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7th May 2023</a:t>
            </a:r>
            <a:endParaRPr b="1" i="1"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083825" y="6089675"/>
            <a:ext cx="1445100" cy="4155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FFE599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2 of 7</a:t>
            </a:r>
            <a:endParaRPr b="1" i="1"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125" y="1886075"/>
            <a:ext cx="6768749" cy="37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1486500" y="1984250"/>
            <a:ext cx="6363300" cy="3078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213157" y="253475"/>
            <a:ext cx="8717700" cy="6455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582650" y="928625"/>
            <a:ext cx="6171000" cy="769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</a:t>
            </a:r>
            <a:r>
              <a:rPr b="1" lang="en" sz="3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 b="1" sz="3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510000" y="5808575"/>
            <a:ext cx="8124000" cy="2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510000" y="5949125"/>
            <a:ext cx="8124000" cy="2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 txBox="1"/>
          <p:nvPr/>
        </p:nvSpPr>
        <p:spPr>
          <a:xfrm>
            <a:off x="594600" y="6089675"/>
            <a:ext cx="1445100" cy="4155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FFE599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7th May 2023</a:t>
            </a:r>
            <a:endParaRPr b="1" i="1"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083825" y="6089675"/>
            <a:ext cx="1445100" cy="4155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FFE599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3 of 7</a:t>
            </a:r>
            <a:endParaRPr b="1" i="1"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00" y="1952062"/>
            <a:ext cx="8292601" cy="327092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213157" y="253475"/>
            <a:ext cx="8717700" cy="6455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582650" y="561450"/>
            <a:ext cx="6171000" cy="6771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Module Internal</a:t>
            </a:r>
            <a:endParaRPr b="1"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0" name="Google Shape;110;p17"/>
          <p:cNvCxnSpPr/>
          <p:nvPr/>
        </p:nvCxnSpPr>
        <p:spPr>
          <a:xfrm>
            <a:off x="510000" y="5808575"/>
            <a:ext cx="8124000" cy="2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/>
          <p:nvPr/>
        </p:nvCxnSpPr>
        <p:spPr>
          <a:xfrm>
            <a:off x="510000" y="5949125"/>
            <a:ext cx="8124000" cy="2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 txBox="1"/>
          <p:nvPr/>
        </p:nvSpPr>
        <p:spPr>
          <a:xfrm>
            <a:off x="594600" y="6089675"/>
            <a:ext cx="1445100" cy="4155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FFE599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7th May 2023</a:t>
            </a:r>
            <a:endParaRPr b="1" i="1"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083825" y="6089675"/>
            <a:ext cx="1445100" cy="4155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FFE599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4 of 7</a:t>
            </a:r>
            <a:endParaRPr b="1" i="1"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975" y="1382962"/>
            <a:ext cx="6932359" cy="42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213157" y="253475"/>
            <a:ext cx="8717700" cy="6455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594500" y="561425"/>
            <a:ext cx="6171000" cy="6771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Adder Module </a:t>
            </a:r>
            <a:r>
              <a:rPr b="1" lang="e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</a:t>
            </a:r>
            <a:endParaRPr b="1"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3" name="Google Shape;123;p18"/>
          <p:cNvCxnSpPr/>
          <p:nvPr/>
        </p:nvCxnSpPr>
        <p:spPr>
          <a:xfrm>
            <a:off x="510000" y="5808575"/>
            <a:ext cx="8124000" cy="2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510000" y="5949125"/>
            <a:ext cx="8124000" cy="2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8"/>
          <p:cNvSpPr txBox="1"/>
          <p:nvPr/>
        </p:nvSpPr>
        <p:spPr>
          <a:xfrm>
            <a:off x="594600" y="6089675"/>
            <a:ext cx="1445100" cy="4155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FFE599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7th May 2023</a:t>
            </a:r>
            <a:endParaRPr b="1" i="1"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7083825" y="6089675"/>
            <a:ext cx="1445100" cy="4155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FFE599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5 of 7</a:t>
            </a:r>
            <a:endParaRPr b="1" i="1"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925" y="1378700"/>
            <a:ext cx="3790251" cy="43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213157" y="253475"/>
            <a:ext cx="8717700" cy="6455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1582625" y="454850"/>
            <a:ext cx="6171000" cy="6771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Comparator module </a:t>
            </a:r>
            <a:r>
              <a:rPr b="1" lang="e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Internals</a:t>
            </a:r>
            <a:endParaRPr b="1"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6" name="Google Shape;136;p19"/>
          <p:cNvCxnSpPr/>
          <p:nvPr/>
        </p:nvCxnSpPr>
        <p:spPr>
          <a:xfrm>
            <a:off x="510000" y="5808575"/>
            <a:ext cx="8124000" cy="2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510000" y="5949125"/>
            <a:ext cx="8124000" cy="2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9"/>
          <p:cNvSpPr txBox="1"/>
          <p:nvPr/>
        </p:nvSpPr>
        <p:spPr>
          <a:xfrm>
            <a:off x="594600" y="6089675"/>
            <a:ext cx="1445100" cy="4155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FFE599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7th May 2023</a:t>
            </a:r>
            <a:endParaRPr b="1" i="1"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7083825" y="6089675"/>
            <a:ext cx="1445100" cy="4155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FFE599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6 of 7</a:t>
            </a:r>
            <a:endParaRPr b="1" i="1"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3400"/>
            <a:ext cx="8520600" cy="4081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213157" y="253475"/>
            <a:ext cx="8717700" cy="6455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582650" y="928625"/>
            <a:ext cx="6171000" cy="6771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for Video Demonstration</a:t>
            </a:r>
            <a:endParaRPr b="1"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9" name="Google Shape;149;p20"/>
          <p:cNvCxnSpPr/>
          <p:nvPr/>
        </p:nvCxnSpPr>
        <p:spPr>
          <a:xfrm>
            <a:off x="510000" y="5808575"/>
            <a:ext cx="8124000" cy="2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0"/>
          <p:cNvCxnSpPr/>
          <p:nvPr/>
        </p:nvCxnSpPr>
        <p:spPr>
          <a:xfrm>
            <a:off x="510000" y="5949125"/>
            <a:ext cx="8124000" cy="2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0"/>
          <p:cNvSpPr txBox="1"/>
          <p:nvPr/>
        </p:nvSpPr>
        <p:spPr>
          <a:xfrm>
            <a:off x="594600" y="6089675"/>
            <a:ext cx="1445100" cy="4155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FFE599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7th May 2023</a:t>
            </a:r>
            <a:endParaRPr b="1" i="1"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7083825" y="6089675"/>
            <a:ext cx="1445100" cy="4155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FFE599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7 of 7</a:t>
            </a:r>
            <a:endParaRPr b="1" i="1"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1582650" y="2179525"/>
            <a:ext cx="6171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Basic Structure and Operation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Sum demo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Master-control demo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Debouncing prevention demo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Count demo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Comparator Demo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