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79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9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0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0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0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2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EF28-79A5-4744-9041-CD01B9D10F5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BE83-42C9-4E79-AAB6-63B015D76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7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17" y="619709"/>
            <a:ext cx="1909471" cy="1905000"/>
          </a:xfrm>
          <a:prstGeom prst="roundRect">
            <a:avLst>
              <a:gd name="adj" fmla="val 157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2" y="3094714"/>
            <a:ext cx="1905000" cy="19050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782" y="926284"/>
            <a:ext cx="1390165" cy="1291850"/>
          </a:xfrm>
          <a:prstGeom prst="roundRect">
            <a:avLst>
              <a:gd name="adj" fmla="val 157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114300" prst="coolSlan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15" y="3149203"/>
            <a:ext cx="1492898" cy="1796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569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2019-03-08T21:05:19Z</dcterms:created>
  <dcterms:modified xsi:type="dcterms:W3CDTF">2019-03-09T01:43:23Z</dcterms:modified>
</cp:coreProperties>
</file>