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5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01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79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4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6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92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39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20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0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0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2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EF28-79A5-4744-9041-CD01B9D10F50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7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17" y="714156"/>
            <a:ext cx="1909471" cy="1716106"/>
          </a:xfrm>
          <a:prstGeom prst="roundRect">
            <a:avLst>
              <a:gd name="adj" fmla="val 1571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114300" prst="coolSlan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2" y="3094714"/>
            <a:ext cx="1905000" cy="19050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114300" prst="coolSlant"/>
            <a:contourClr>
              <a:srgbClr val="969696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782" y="926284"/>
            <a:ext cx="1390165" cy="1291850"/>
          </a:xfrm>
          <a:prstGeom prst="roundRect">
            <a:avLst>
              <a:gd name="adj" fmla="val 1571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114300" prst="coolSlant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15" y="3149203"/>
            <a:ext cx="1492898" cy="17960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53107F-795F-4D59-A2F2-AA7A642A5F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23"/>
          <a:stretch/>
        </p:blipFill>
        <p:spPr>
          <a:xfrm>
            <a:off x="7542853" y="2129859"/>
            <a:ext cx="637761" cy="19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9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Jisha George</cp:lastModifiedBy>
  <cp:revision>9</cp:revision>
  <dcterms:created xsi:type="dcterms:W3CDTF">2019-03-08T21:05:19Z</dcterms:created>
  <dcterms:modified xsi:type="dcterms:W3CDTF">2019-03-10T14:59:05Z</dcterms:modified>
</cp:coreProperties>
</file>