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79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9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0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0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0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2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EF28-79A5-4744-9041-CD01B9D10F50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7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9" y="714156"/>
            <a:ext cx="1716106" cy="1716106"/>
          </a:xfrm>
          <a:prstGeom prst="roundRect">
            <a:avLst>
              <a:gd name="adj" fmla="val 157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2" y="3094714"/>
            <a:ext cx="1905000" cy="19050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82" y="926284"/>
            <a:ext cx="1390165" cy="1291850"/>
          </a:xfrm>
          <a:prstGeom prst="roundRect">
            <a:avLst>
              <a:gd name="adj" fmla="val 157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15" y="3149203"/>
            <a:ext cx="1492898" cy="1796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D53107F-795F-4D59-A2F2-AA7A642A5F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23"/>
          <a:stretch/>
        </p:blipFill>
        <p:spPr>
          <a:xfrm>
            <a:off x="7114485" y="1882724"/>
            <a:ext cx="637761" cy="19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11</cp:revision>
  <dcterms:created xsi:type="dcterms:W3CDTF">2019-03-08T21:05:19Z</dcterms:created>
  <dcterms:modified xsi:type="dcterms:W3CDTF">2019-05-09T18:31:03Z</dcterms:modified>
</cp:coreProperties>
</file>