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 rot="21575400">
            <a:off x="957240" y="361800"/>
            <a:ext cx="10151640" cy="6152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73" name="Table 2"/>
          <p:cNvGraphicFramePr/>
          <p:nvPr/>
        </p:nvGraphicFramePr>
        <p:xfrm>
          <a:off x="2607840" y="1127880"/>
          <a:ext cx="8127360" cy="4008240"/>
        </p:xfrm>
        <a:graphic>
          <a:graphicData uri="http://schemas.openxmlformats.org/drawingml/2006/table">
            <a:tbl>
              <a:tblPr/>
              <a:tblGrid>
                <a:gridCol w="1354320"/>
                <a:gridCol w="1354320"/>
                <a:gridCol w="1354320"/>
                <a:gridCol w="1354320"/>
                <a:gridCol w="1354320"/>
                <a:gridCol w="1356120"/>
              </a:tblGrid>
              <a:tr h="667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67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67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67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67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696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3"/>
          <p:cNvGraphicFramePr/>
          <p:nvPr/>
        </p:nvGraphicFramePr>
        <p:xfrm>
          <a:off x="1932480" y="1127880"/>
          <a:ext cx="479880" cy="4008240"/>
        </p:xfrm>
        <a:graphic>
          <a:graphicData uri="http://schemas.openxmlformats.org/drawingml/2006/table">
            <a:tbl>
              <a:tblPr/>
              <a:tblGrid>
                <a:gridCol w="480240"/>
              </a:tblGrid>
              <a:tr h="66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6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6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6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6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69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4"/>
          <p:cNvGraphicFramePr/>
          <p:nvPr/>
        </p:nvGraphicFramePr>
        <p:xfrm>
          <a:off x="2658960" y="5331960"/>
          <a:ext cx="8127360" cy="424800"/>
        </p:xfrm>
        <a:graphic>
          <a:graphicData uri="http://schemas.openxmlformats.org/drawingml/2006/table">
            <a:tbl>
              <a:tblPr/>
              <a:tblGrid>
                <a:gridCol w="1354320"/>
                <a:gridCol w="1354320"/>
                <a:gridCol w="1354320"/>
                <a:gridCol w="1354320"/>
                <a:gridCol w="1354320"/>
                <a:gridCol w="1356120"/>
              </a:tblGrid>
              <a:tr h="425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6" name="CustomShape 5"/>
          <p:cNvSpPr/>
          <p:nvPr/>
        </p:nvSpPr>
        <p:spPr>
          <a:xfrm rot="16200000">
            <a:off x="106200" y="2840040"/>
            <a:ext cx="2676600" cy="5850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Initial Number of Nodes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6"/>
          <p:cNvSpPr/>
          <p:nvPr/>
        </p:nvSpPr>
        <p:spPr>
          <a:xfrm>
            <a:off x="5114880" y="5949720"/>
            <a:ext cx="3113280" cy="4932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Number of Nodes Regenerated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7"/>
          <p:cNvSpPr/>
          <p:nvPr/>
        </p:nvSpPr>
        <p:spPr>
          <a:xfrm>
            <a:off x="1512000" y="596160"/>
            <a:ext cx="9294480" cy="295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Mean Time of System for Differing Starting and Regenerating Node Quantity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 rot="2400">
            <a:off x="1583280" y="500760"/>
            <a:ext cx="8999640" cy="13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609480" y="2160000"/>
            <a:ext cx="10972080" cy="39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1" name="Table 3"/>
          <p:cNvGraphicFramePr/>
          <p:nvPr/>
        </p:nvGraphicFramePr>
        <p:xfrm>
          <a:off x="158760" y="220320"/>
          <a:ext cx="5075280" cy="4319280"/>
        </p:xfrm>
        <a:graphic>
          <a:graphicData uri="http://schemas.openxmlformats.org/drawingml/2006/table">
            <a:tbl>
              <a:tblPr/>
              <a:tblGrid>
                <a:gridCol w="845640"/>
                <a:gridCol w="845640"/>
                <a:gridCol w="845640"/>
                <a:gridCol w="845640"/>
                <a:gridCol w="845640"/>
                <a:gridCol w="847440"/>
              </a:tblGrid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2-</a:t>
                      </a: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2-</a:t>
                      </a: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2-</a:t>
                      </a: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2-</a:t>
                      </a: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2-</a:t>
                      </a: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2-</a:t>
                      </a: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10.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Table 4"/>
          <p:cNvGraphicFramePr/>
          <p:nvPr/>
        </p:nvGraphicFramePr>
        <p:xfrm>
          <a:off x="5659920" y="253440"/>
          <a:ext cx="5075280" cy="4319280"/>
        </p:xfrm>
        <a:graphic>
          <a:graphicData uri="http://schemas.openxmlformats.org/drawingml/2006/table">
            <a:tbl>
              <a:tblPr/>
              <a:tblGrid>
                <a:gridCol w="845640"/>
                <a:gridCol w="845640"/>
                <a:gridCol w="845640"/>
                <a:gridCol w="845640"/>
                <a:gridCol w="845640"/>
                <a:gridCol w="847440"/>
              </a:tblGrid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3-2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3-3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3-4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3-5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3-7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3-10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 rot="2400">
            <a:off x="1583280" y="500760"/>
            <a:ext cx="8999640" cy="13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609480" y="2160000"/>
            <a:ext cx="10972080" cy="39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5" name="Table 3"/>
          <p:cNvGraphicFramePr/>
          <p:nvPr/>
        </p:nvGraphicFramePr>
        <p:xfrm>
          <a:off x="158760" y="220320"/>
          <a:ext cx="5075280" cy="4319280"/>
        </p:xfrm>
        <a:graphic>
          <a:graphicData uri="http://schemas.openxmlformats.org/drawingml/2006/table">
            <a:tbl>
              <a:tblPr/>
              <a:tblGrid>
                <a:gridCol w="845640"/>
                <a:gridCol w="845640"/>
                <a:gridCol w="845640"/>
                <a:gridCol w="845640"/>
                <a:gridCol w="845640"/>
                <a:gridCol w="847440"/>
              </a:tblGrid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4-2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4-3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4-4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4-5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4-7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4-10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Table 4"/>
          <p:cNvGraphicFramePr/>
          <p:nvPr/>
        </p:nvGraphicFramePr>
        <p:xfrm>
          <a:off x="5659920" y="253440"/>
          <a:ext cx="5075280" cy="4319280"/>
        </p:xfrm>
        <a:graphic>
          <a:graphicData uri="http://schemas.openxmlformats.org/drawingml/2006/table">
            <a:tbl>
              <a:tblPr/>
              <a:tblGrid>
                <a:gridCol w="845640"/>
                <a:gridCol w="845640"/>
                <a:gridCol w="845640"/>
                <a:gridCol w="845640"/>
                <a:gridCol w="845640"/>
                <a:gridCol w="847440"/>
              </a:tblGrid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5-2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5-3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5-4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5-5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5-7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5-10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 rot="2400">
            <a:off x="1583280" y="500760"/>
            <a:ext cx="8999640" cy="13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609480" y="2160000"/>
            <a:ext cx="10972080" cy="39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9" name="Table 3"/>
          <p:cNvGraphicFramePr/>
          <p:nvPr/>
        </p:nvGraphicFramePr>
        <p:xfrm>
          <a:off x="158760" y="220320"/>
          <a:ext cx="5075280" cy="4319280"/>
        </p:xfrm>
        <a:graphic>
          <a:graphicData uri="http://schemas.openxmlformats.org/drawingml/2006/table">
            <a:tbl>
              <a:tblPr/>
              <a:tblGrid>
                <a:gridCol w="845640"/>
                <a:gridCol w="845640"/>
                <a:gridCol w="845640"/>
                <a:gridCol w="845640"/>
                <a:gridCol w="845640"/>
                <a:gridCol w="847440"/>
              </a:tblGrid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7-2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7-3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7-4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7-5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7-7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7-10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ff33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4.1</a:t>
                      </a:r>
                      <a:endParaRPr b="0" lang="en-GB" sz="1800" spc="-1" strike="noStrike">
                        <a:solidFill>
                          <a:srgbClr val="ff33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Table 4"/>
          <p:cNvGraphicFramePr/>
          <p:nvPr/>
        </p:nvGraphicFramePr>
        <p:xfrm>
          <a:off x="5659920" y="253440"/>
          <a:ext cx="5075280" cy="4319280"/>
        </p:xfrm>
        <a:graphic>
          <a:graphicData uri="http://schemas.openxmlformats.org/drawingml/2006/table">
            <a:tbl>
              <a:tblPr/>
              <a:tblGrid>
                <a:gridCol w="845640"/>
                <a:gridCol w="845640"/>
                <a:gridCol w="845640"/>
                <a:gridCol w="845640"/>
                <a:gridCol w="845640"/>
                <a:gridCol w="847440"/>
              </a:tblGrid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10-2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10-3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10-4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10-5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10-7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10-10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Application>LibreOffice/5.1.6.2$Linux_X86_64 LibreOffice_project/10m0$Build-2</Application>
  <Words>31</Words>
  <Paragraphs>15</Paragraphs>
  <Company>University of Lincoln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2019-03-08T23:19:16Z</dcterms:created>
  <dc:creator>Student</dc:creator>
  <dc:description/>
  <dc:language>en-GB</dc:language>
  <cp:lastModifiedBy/>
  <dcterms:modified xsi:type="dcterms:W3CDTF">2019-03-12T21:31:44Z</dcterms:modified>
  <cp:revision>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University of Lincoln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