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6520" y="361080"/>
            <a:ext cx="10150920" cy="615204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398376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0760"/>
            <a:ext cx="2675880" cy="584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2560" cy="492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512000" y="596160"/>
            <a:ext cx="9293760" cy="295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09480" y="2160000"/>
            <a:ext cx="1097136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161640" y="8712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/>
        </p:nvGraphicFramePr>
        <p:xfrm>
          <a:off x="6166080" y="101160"/>
          <a:ext cx="5686560" cy="662508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7:08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11:05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9480" y="2160000"/>
            <a:ext cx="1097136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/>
        </p:nvGraphicFramePr>
        <p:xfrm>
          <a:off x="5979240" y="109440"/>
          <a:ext cx="5830560" cy="662508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2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Application>LibreOffice/5.1.6.2$Linux_X86_64 LibreOffice_project/10m0$Build-2</Application>
  <Words>31</Words>
  <Paragraphs>15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2019-03-14T17:47:19Z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