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 rot="21575400">
            <a:off x="956160" y="360720"/>
            <a:ext cx="10150560" cy="61516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graphicFrame>
        <p:nvGraphicFramePr>
          <p:cNvPr id="73" name="Table 2"/>
          <p:cNvGraphicFramePr/>
          <p:nvPr/>
        </p:nvGraphicFramePr>
        <p:xfrm>
          <a:off x="2607840" y="1127880"/>
          <a:ext cx="8191800" cy="391176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/>
        </p:nvGraphicFramePr>
        <p:xfrm>
          <a:off x="1932480" y="1127880"/>
          <a:ext cx="479880" cy="3983760"/>
        </p:xfrm>
        <a:graphic>
          <a:graphicData uri="http://schemas.openxmlformats.org/drawingml/2006/table">
            <a:tbl>
              <a:tblPr/>
              <a:tblGrid>
                <a:gridCol w="480240"/>
              </a:tblGrid>
              <a:tr h="879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/>
        </p:nvGraphicFramePr>
        <p:xfrm>
          <a:off x="2658960" y="5331960"/>
          <a:ext cx="8140680" cy="42480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rot="16200000">
            <a:off x="106200" y="2841120"/>
            <a:ext cx="2675520" cy="583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Initial Number of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114880" y="5949720"/>
            <a:ext cx="3112200" cy="492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Regenerated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39480" y="596160"/>
            <a:ext cx="9565920" cy="29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rot="2400">
            <a:off x="1582200" y="499680"/>
            <a:ext cx="89985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0" name="Table 2"/>
          <p:cNvGraphicFramePr/>
          <p:nvPr/>
        </p:nvGraphicFramePr>
        <p:xfrm>
          <a:off x="145440" y="72000"/>
          <a:ext cx="5672520" cy="6683400"/>
        </p:xfrm>
        <a:graphic>
          <a:graphicData uri="http://schemas.openxmlformats.org/drawingml/2006/table">
            <a:tbl>
              <a:tblPr/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6:31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7032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3"/>
          <p:cNvGraphicFramePr/>
          <p:nvPr/>
        </p:nvGraphicFramePr>
        <p:xfrm>
          <a:off x="6082200" y="72000"/>
          <a:ext cx="5686560" cy="6683400"/>
        </p:xfrm>
        <a:graphic>
          <a:graphicData uri="http://schemas.openxmlformats.org/drawingml/2006/table">
            <a:tbl>
              <a:tblPr/>
              <a:tblGrid>
                <a:gridCol w="1421640"/>
                <a:gridCol w="1421640"/>
                <a:gridCol w="1421640"/>
                <a:gridCol w="1422000"/>
              </a:tblGrid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12:25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02:37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99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7.21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2400">
            <a:off x="1582200" y="499680"/>
            <a:ext cx="89985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609480" y="2160000"/>
            <a:ext cx="1097100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4" name="Table 3"/>
          <p:cNvGraphicFramePr/>
          <p:nvPr/>
        </p:nvGraphicFramePr>
        <p:xfrm>
          <a:off x="74520" y="97200"/>
          <a:ext cx="5456520" cy="662508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07:33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Table 4"/>
          <p:cNvGraphicFramePr/>
          <p:nvPr/>
        </p:nvGraphicFramePr>
        <p:xfrm>
          <a:off x="5979240" y="97200"/>
          <a:ext cx="5830560" cy="6637320"/>
        </p:xfrm>
        <a:graphic>
          <a:graphicData uri="http://schemas.openxmlformats.org/drawingml/2006/table">
            <a:tbl>
              <a:tblPr/>
              <a:tblGrid>
                <a:gridCol w="1457640"/>
                <a:gridCol w="1457640"/>
                <a:gridCol w="1457640"/>
                <a:gridCol w="1458000"/>
              </a:tblGrid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03:19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09:18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600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 rot="21575400">
            <a:off x="719280" y="397800"/>
            <a:ext cx="10387440" cy="6151680"/>
          </a:xfrm>
          <a:prstGeom prst="rect">
            <a:avLst/>
          </a:prstGeom>
          <a:ln>
            <a:solidFill>
              <a:srgbClr val="7d5fa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graphicFrame>
        <p:nvGraphicFramePr>
          <p:cNvPr id="87" name="Table 2"/>
          <p:cNvGraphicFramePr/>
          <p:nvPr/>
        </p:nvGraphicFramePr>
        <p:xfrm>
          <a:off x="2607840" y="1127880"/>
          <a:ext cx="8191800" cy="391176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3"/>
          <p:cNvGraphicFramePr/>
          <p:nvPr/>
        </p:nvGraphicFramePr>
        <p:xfrm>
          <a:off x="1800000" y="1127880"/>
          <a:ext cx="612360" cy="3983760"/>
        </p:xfrm>
        <a:graphic>
          <a:graphicData uri="http://schemas.openxmlformats.org/drawingml/2006/table">
            <a:tbl>
              <a:tblPr/>
              <a:tblGrid>
                <a:gridCol w="612360"/>
              </a:tblGrid>
              <a:tr h="879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4"/>
          <p:cNvGraphicFramePr/>
          <p:nvPr/>
        </p:nvGraphicFramePr>
        <p:xfrm>
          <a:off x="2658960" y="5331960"/>
          <a:ext cx="8140680" cy="42480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0" name="CustomShape 5"/>
          <p:cNvSpPr/>
          <p:nvPr/>
        </p:nvSpPr>
        <p:spPr>
          <a:xfrm rot="16200000">
            <a:off x="-189360" y="2773800"/>
            <a:ext cx="2675520" cy="583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Space Between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4703760" y="5949720"/>
            <a:ext cx="3934800" cy="4921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Generated Each Time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1239480" y="596160"/>
            <a:ext cx="9565920" cy="294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 rot="2400">
            <a:off x="1582200" y="499680"/>
            <a:ext cx="89985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4" name="Table 2"/>
          <p:cNvGraphicFramePr/>
          <p:nvPr/>
        </p:nvGraphicFramePr>
        <p:xfrm>
          <a:off x="145440" y="72000"/>
          <a:ext cx="5672520" cy="6683400"/>
        </p:xfrm>
        <a:graphic>
          <a:graphicData uri="http://schemas.openxmlformats.org/drawingml/2006/table">
            <a:tbl>
              <a:tblPr/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6:31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5:37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16:27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70320"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8:45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3"/>
          <p:cNvGraphicFramePr/>
          <p:nvPr/>
        </p:nvGraphicFramePr>
        <p:xfrm>
          <a:off x="6082200" y="72000"/>
          <a:ext cx="5686560" cy="6683400"/>
        </p:xfrm>
        <a:graphic>
          <a:graphicData uri="http://schemas.openxmlformats.org/drawingml/2006/table">
            <a:tbl>
              <a:tblPr/>
              <a:tblGrid>
                <a:gridCol w="1421640"/>
                <a:gridCol w="1421640"/>
                <a:gridCol w="1421640"/>
                <a:gridCol w="1422000"/>
              </a:tblGrid>
              <a:tr h="66816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10:16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9:34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06:28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12:25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2212:52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08:28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02:50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37:42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02:37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02:52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6:57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3:43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816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996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7.21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13:36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 rot="2400">
            <a:off x="1582200" y="499680"/>
            <a:ext cx="89985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609480" y="2160000"/>
            <a:ext cx="1097100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98" name="Table 3"/>
          <p:cNvGraphicFramePr/>
          <p:nvPr/>
        </p:nvGraphicFramePr>
        <p:xfrm>
          <a:off x="74520" y="97200"/>
          <a:ext cx="5456520" cy="662508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7-2.5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45:47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05:54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06:59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06:51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05:43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08:50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07:33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08:46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19:36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23:20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04:39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11:26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240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384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12:13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06:41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4"/>
          <p:cNvGraphicFramePr/>
          <p:nvPr/>
        </p:nvGraphicFramePr>
        <p:xfrm>
          <a:off x="5979240" y="97200"/>
          <a:ext cx="5830560" cy="6637320"/>
        </p:xfrm>
        <a:graphic>
          <a:graphicData uri="http://schemas.openxmlformats.org/drawingml/2006/table">
            <a:tbl>
              <a:tblPr/>
              <a:tblGrid>
                <a:gridCol w="1457640"/>
                <a:gridCol w="1457640"/>
                <a:gridCol w="1457640"/>
                <a:gridCol w="1458000"/>
              </a:tblGrid>
              <a:tr h="663480"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10-1.5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10-2.5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10.58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04:34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27:56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07:07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11:58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14:37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10:30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03:12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08:05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03:19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04:44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13:19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09:18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04:23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06:56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04:29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14:06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19:47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14:03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05:00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04:08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04:22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09:52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  <a:tr h="663480">
                <a:tc gridSpan="4"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Total</a:t>
                      </a:r>
                      <a:endParaRPr b="0" lang="en-GB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66000"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07:57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06:33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11:15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  <a:tc>
                  <a:txBody>
                    <a:bodyPr lIns="90000" rIns="90000" anchor="ctr"/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09:21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7d5fa0"/>
                      </a:solidFill>
                    </a:lnL>
                    <a:lnR w="9360">
                      <a:solidFill>
                        <a:srgbClr val="7d5fa0"/>
                      </a:solidFill>
                    </a:lnR>
                    <a:lnT w="9360">
                      <a:solidFill>
                        <a:srgbClr val="7d5fa0"/>
                      </a:solidFill>
                    </a:lnT>
                    <a:lnB w="9360">
                      <a:solidFill>
                        <a:srgbClr val="7d5fa0"/>
                      </a:solidFill>
                    </a:lnB>
                    <a:solidFill>
                      <a:srgbClr val="d9caee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Application>LibreOffice/5.1.6.2$Linux_X86_64 LibreOffice_project/10m0$Build-2</Application>
  <Words>176</Words>
  <Paragraphs>140</Paragraphs>
  <Company>University of Lincoln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2019-03-08T23:19:16Z</dcterms:created>
  <dc:creator>Student</dc:creator>
  <dc:description/>
  <dc:language>en-GB</dc:language>
  <cp:lastModifiedBy/>
  <dcterms:modified xsi:type="dcterms:W3CDTF">2019-03-16T00:36:22Z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Lincoln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