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21575400">
            <a:off x="955440" y="360000"/>
            <a:ext cx="10149840" cy="615096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graphicFrame>
        <p:nvGraphicFramePr>
          <p:cNvPr id="73" name="Table 2"/>
          <p:cNvGraphicFramePr/>
          <p:nvPr/>
        </p:nvGraphicFramePr>
        <p:xfrm>
          <a:off x="2607840" y="1127880"/>
          <a:ext cx="8191800" cy="391176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/>
        </p:nvGraphicFramePr>
        <p:xfrm>
          <a:off x="1932480" y="1127880"/>
          <a:ext cx="479880" cy="398376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879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/>
        </p:nvGraphicFramePr>
        <p:xfrm>
          <a:off x="2658960" y="5331960"/>
          <a:ext cx="814068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rot="16200000">
            <a:off x="106200" y="2841840"/>
            <a:ext cx="2674800" cy="58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Initial Number of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114880" y="5949720"/>
            <a:ext cx="3111480" cy="491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Regenerated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39480" y="596160"/>
            <a:ext cx="9565200" cy="294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rot="2400">
            <a:off x="1581480" y="498960"/>
            <a:ext cx="8997840" cy="13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0" name="Table 2"/>
          <p:cNvGraphicFramePr/>
          <p:nvPr/>
        </p:nvGraphicFramePr>
        <p:xfrm>
          <a:off x="145440" y="72000"/>
          <a:ext cx="5672520" cy="6683400"/>
        </p:xfrm>
        <a:graphic>
          <a:graphicData uri="http://schemas.openxmlformats.org/drawingml/2006/table">
            <a:tbl>
              <a:tblPr/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6:31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3"/>
          <p:cNvGraphicFramePr/>
          <p:nvPr/>
        </p:nvGraphicFramePr>
        <p:xfrm>
          <a:off x="6082200" y="72000"/>
          <a:ext cx="5686560" cy="6683040"/>
        </p:xfrm>
        <a:graphic>
          <a:graphicData uri="http://schemas.openxmlformats.org/drawingml/2006/table">
            <a:tbl>
              <a:tblPr/>
              <a:tblGrid>
                <a:gridCol w="1421640"/>
                <a:gridCol w="1421640"/>
                <a:gridCol w="1421640"/>
                <a:gridCol w="1422000"/>
              </a:tblGrid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12:25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02:37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99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7.21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400">
            <a:off x="1581480" y="498960"/>
            <a:ext cx="8997840" cy="13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09480" y="2160000"/>
            <a:ext cx="10970280" cy="39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74520" y="97200"/>
          <a:ext cx="5456520" cy="662508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07:33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4"/>
          <p:cNvGraphicFramePr/>
          <p:nvPr/>
        </p:nvGraphicFramePr>
        <p:xfrm>
          <a:off x="5979240" y="97200"/>
          <a:ext cx="5830560" cy="6636960"/>
        </p:xfrm>
        <a:graphic>
          <a:graphicData uri="http://schemas.openxmlformats.org/drawingml/2006/table">
            <a:tbl>
              <a:tblPr/>
              <a:tblGrid>
                <a:gridCol w="1457640"/>
                <a:gridCol w="1457640"/>
                <a:gridCol w="1457640"/>
                <a:gridCol w="1458000"/>
              </a:tblGrid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09:18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60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rot="21575400">
            <a:off x="718560" y="397080"/>
            <a:ext cx="10386720" cy="615096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graphicFrame>
        <p:nvGraphicFramePr>
          <p:cNvPr id="87" name="Table 2"/>
          <p:cNvGraphicFramePr/>
          <p:nvPr/>
        </p:nvGraphicFramePr>
        <p:xfrm>
          <a:off x="2607840" y="1127880"/>
          <a:ext cx="8191800" cy="391176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08:16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11:14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3"/>
          <p:cNvGraphicFramePr/>
          <p:nvPr/>
        </p:nvGraphicFramePr>
        <p:xfrm>
          <a:off x="1800000" y="1127880"/>
          <a:ext cx="612000" cy="3983760"/>
        </p:xfrm>
        <a:graphic>
          <a:graphicData uri="http://schemas.openxmlformats.org/drawingml/2006/table">
            <a:tbl>
              <a:tblPr/>
              <a:tblGrid>
                <a:gridCol w="612360"/>
              </a:tblGrid>
              <a:tr h="879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4"/>
          <p:cNvGraphicFramePr/>
          <p:nvPr/>
        </p:nvGraphicFramePr>
        <p:xfrm>
          <a:off x="2658960" y="5331960"/>
          <a:ext cx="814068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5"/>
          <p:cNvSpPr/>
          <p:nvPr/>
        </p:nvSpPr>
        <p:spPr>
          <a:xfrm rot="16200000">
            <a:off x="-188640" y="2774520"/>
            <a:ext cx="2674800" cy="58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Space Between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4703760" y="5949720"/>
            <a:ext cx="3934080" cy="491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Generated Each 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1239480" y="596160"/>
            <a:ext cx="9565200" cy="294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rot="2400">
            <a:off x="1581480" y="498960"/>
            <a:ext cx="8997840" cy="13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4" name="Table 2"/>
          <p:cNvGraphicFramePr/>
          <p:nvPr/>
        </p:nvGraphicFramePr>
        <p:xfrm>
          <a:off x="145440" y="72000"/>
          <a:ext cx="5672520" cy="6683400"/>
        </p:xfrm>
        <a:graphic>
          <a:graphicData uri="http://schemas.openxmlformats.org/drawingml/2006/table">
            <a:tbl>
              <a:tblPr/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09:42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6:31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10:04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13:49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02:46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13:43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05:04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09:08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02:27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17:13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17:47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31:40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15:04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02:07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05:08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06:59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20:01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08:16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11:14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70320"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06:42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07:37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05:21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10:08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3"/>
          <p:cNvGraphicFramePr/>
          <p:nvPr/>
        </p:nvGraphicFramePr>
        <p:xfrm>
          <a:off x="6082200" y="72000"/>
          <a:ext cx="5686560" cy="6683040"/>
        </p:xfrm>
        <a:graphic>
          <a:graphicData uri="http://schemas.openxmlformats.org/drawingml/2006/table">
            <a:tbl>
              <a:tblPr/>
              <a:tblGrid>
                <a:gridCol w="1421640"/>
                <a:gridCol w="1421640"/>
                <a:gridCol w="1421640"/>
                <a:gridCol w="1422000"/>
              </a:tblGrid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10:16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06:28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12:25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08:28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37:42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02:37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02:52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3:43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99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7.21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9960"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04:34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06:37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07:42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06:28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rot="2400">
            <a:off x="1581480" y="498960"/>
            <a:ext cx="8997840" cy="13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609480" y="2160000"/>
            <a:ext cx="10970280" cy="39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74520" y="97200"/>
          <a:ext cx="5456520" cy="662508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05:54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07:33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08:46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04:39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11:26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06:40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840"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12:36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10:24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06:39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07:47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4"/>
          <p:cNvGraphicFramePr/>
          <p:nvPr/>
        </p:nvGraphicFramePr>
        <p:xfrm>
          <a:off x="5979240" y="97200"/>
          <a:ext cx="5830560" cy="6636960"/>
        </p:xfrm>
        <a:graphic>
          <a:graphicData uri="http://schemas.openxmlformats.org/drawingml/2006/table">
            <a:tbl>
              <a:tblPr/>
              <a:tblGrid>
                <a:gridCol w="1457640"/>
                <a:gridCol w="1457640"/>
                <a:gridCol w="1457640"/>
                <a:gridCol w="1458000"/>
              </a:tblGrid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10.58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09:18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60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6000"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07:21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04:18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07:30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09:19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 rot="21575400">
            <a:off x="718560" y="397080"/>
            <a:ext cx="10386720" cy="615096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graphicFrame>
        <p:nvGraphicFramePr>
          <p:cNvPr id="101" name="Table 2"/>
          <p:cNvGraphicFramePr/>
          <p:nvPr/>
        </p:nvGraphicFramePr>
        <p:xfrm>
          <a:off x="2607840" y="1127880"/>
          <a:ext cx="8191800" cy="391176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05:21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07:42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06:39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06:28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3"/>
          <p:cNvGraphicFramePr/>
          <p:nvPr/>
        </p:nvGraphicFramePr>
        <p:xfrm>
          <a:off x="1800000" y="1127880"/>
          <a:ext cx="612000" cy="3983760"/>
        </p:xfrm>
        <a:graphic>
          <a:graphicData uri="http://schemas.openxmlformats.org/drawingml/2006/table">
            <a:tbl>
              <a:tblPr/>
              <a:tblGrid>
                <a:gridCol w="612360"/>
              </a:tblGrid>
              <a:tr h="879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4"/>
          <p:cNvGraphicFramePr/>
          <p:nvPr/>
        </p:nvGraphicFramePr>
        <p:xfrm>
          <a:off x="2658960" y="5331960"/>
          <a:ext cx="814068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5"/>
          <p:cNvSpPr/>
          <p:nvPr/>
        </p:nvSpPr>
        <p:spPr>
          <a:xfrm rot="16200000">
            <a:off x="-188640" y="2774520"/>
            <a:ext cx="2674800" cy="58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Space Between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4703760" y="5949720"/>
            <a:ext cx="3934080" cy="491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Generated Each 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1239480" y="596160"/>
            <a:ext cx="9565200" cy="294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Application>LibreOffice/5.1.6.2$Linux_X86_64 LibreOffice_project/10m0$Build-2</Application>
  <Words>176</Words>
  <Paragraphs>140</Paragraphs>
  <Company>University of Lincoln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2019-03-08T23:19:16Z</dcterms:created>
  <dc:creator>Student</dc:creator>
  <dc:description/>
  <dc:language>en-GB</dc:language>
  <cp:lastModifiedBy/>
  <dcterms:modified xsi:type="dcterms:W3CDTF">2019-03-18T03:51:43Z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