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11/03/19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4B7BC5-B90A-4EE0-B0ED-0821DEC8D50A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rot="21575400">
            <a:off x="957600" y="362160"/>
            <a:ext cx="10152000" cy="6153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0" name="Table 2"/>
          <p:cNvGraphicFramePr/>
          <p:nvPr/>
        </p:nvGraphicFramePr>
        <p:xfrm>
          <a:off x="2607840" y="1127880"/>
          <a:ext cx="8127720" cy="400860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96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3"/>
          <p:cNvGraphicFramePr/>
          <p:nvPr/>
        </p:nvGraphicFramePr>
        <p:xfrm>
          <a:off x="1932480" y="1127880"/>
          <a:ext cx="479880" cy="400824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667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7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9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"/>
          <p:cNvGraphicFramePr/>
          <p:nvPr/>
        </p:nvGraphicFramePr>
        <p:xfrm>
          <a:off x="2658960" y="5331960"/>
          <a:ext cx="8127720" cy="42516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42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5"/>
          <p:cNvSpPr/>
          <p:nvPr/>
        </p:nvSpPr>
        <p:spPr>
          <a:xfrm rot="16200000">
            <a:off x="106200" y="2839680"/>
            <a:ext cx="2676960" cy="58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114880" y="5949720"/>
            <a:ext cx="3113640" cy="4935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512000" y="596160"/>
            <a:ext cx="9294840" cy="296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1. 8.5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=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440360" y="504000"/>
            <a:ext cx="9143640" cy="13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609480" y="2160000"/>
            <a:ext cx="109724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Application>LibreOffice/5.1.6.2$Linux_X86_64 LibreOffice_project/10m0$Build-2</Application>
  <Words>31</Words>
  <Paragraphs>15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2019-03-11T22:01:30Z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