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de-Node" id="{A0425E91-1030-40BF-9EA2-41B9E95370A2}">
          <p14:sldIdLst>
            <p14:sldId id="256"/>
            <p14:sldId id="257"/>
            <p14:sldId id="258"/>
          </p14:sldIdLst>
        </p14:section>
        <p14:section name="Nodes-Space" id="{7B6B094D-5E42-4241-8BCB-47DACCFBF6C1}">
          <p14:sldIdLst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 rot="21575400">
            <a:off x="956520" y="361080"/>
            <a:ext cx="10150920" cy="615204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sp>
      <p:graphicFrame>
        <p:nvGraphicFramePr>
          <p:cNvPr id="73" name="Table 2"/>
          <p:cNvGraphicFramePr/>
          <p:nvPr>
            <p:extLst>
              <p:ext uri="{D42A27DB-BD31-4B8C-83A1-F6EECF244321}">
                <p14:modId xmlns:p14="http://schemas.microsoft.com/office/powerpoint/2010/main" val="2055862169"/>
              </p:ext>
            </p:extLst>
          </p:nvPr>
        </p:nvGraphicFramePr>
        <p:xfrm>
          <a:off x="2607840" y="1127880"/>
          <a:ext cx="8192160" cy="3912120"/>
        </p:xfrm>
        <a:graphic>
          <a:graphicData uri="http://schemas.openxmlformats.org/drawingml/2006/table">
            <a:tbl>
              <a:tblPr/>
              <a:tblGrid>
                <a:gridCol w="2048040"/>
                <a:gridCol w="2048040"/>
                <a:gridCol w="2048040"/>
                <a:gridCol w="2048040"/>
              </a:tblGrid>
              <a:tr h="977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8:45</a:t>
                      </a:r>
                      <a:endParaRPr lang="en-US" dirty="0"/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77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7:21</a:t>
                      </a:r>
                      <a:endParaRPr lang="en-US" dirty="0"/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77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15:19</a:t>
                      </a:r>
                      <a:endParaRPr lang="en-US" dirty="0"/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78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06:33</a:t>
                      </a:r>
                      <a:endParaRPr lang="en-US" dirty="0"/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Table 3"/>
          <p:cNvGraphicFramePr/>
          <p:nvPr>
            <p:extLst>
              <p:ext uri="{D42A27DB-BD31-4B8C-83A1-F6EECF244321}">
                <p14:modId xmlns:p14="http://schemas.microsoft.com/office/powerpoint/2010/main" val="3439133590"/>
              </p:ext>
            </p:extLst>
          </p:nvPr>
        </p:nvGraphicFramePr>
        <p:xfrm>
          <a:off x="1932480" y="1127880"/>
          <a:ext cx="480240" cy="3984120"/>
        </p:xfrm>
        <a:graphic>
          <a:graphicData uri="http://schemas.openxmlformats.org/drawingml/2006/table">
            <a:tbl>
              <a:tblPr/>
              <a:tblGrid>
                <a:gridCol w="480240"/>
              </a:tblGrid>
              <a:tr h="879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34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34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35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Table 4"/>
          <p:cNvGraphicFramePr/>
          <p:nvPr>
            <p:extLst>
              <p:ext uri="{D42A27DB-BD31-4B8C-83A1-F6EECF244321}">
                <p14:modId xmlns:p14="http://schemas.microsoft.com/office/powerpoint/2010/main" val="2867952699"/>
              </p:ext>
            </p:extLst>
          </p:nvPr>
        </p:nvGraphicFramePr>
        <p:xfrm>
          <a:off x="2658960" y="5331960"/>
          <a:ext cx="8141040" cy="425160"/>
        </p:xfrm>
        <a:graphic>
          <a:graphicData uri="http://schemas.openxmlformats.org/drawingml/2006/table">
            <a:tbl>
              <a:tblPr/>
              <a:tblGrid>
                <a:gridCol w="2035080"/>
                <a:gridCol w="2035080"/>
                <a:gridCol w="2035080"/>
                <a:gridCol w="2035800"/>
              </a:tblGrid>
              <a:tr h="42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6" name="CustomShape 5"/>
          <p:cNvSpPr/>
          <p:nvPr/>
        </p:nvSpPr>
        <p:spPr>
          <a:xfrm rot="16200000">
            <a:off x="106200" y="2840760"/>
            <a:ext cx="2675880" cy="5842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Initial Number of Nodes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6"/>
          <p:cNvSpPr/>
          <p:nvPr/>
        </p:nvSpPr>
        <p:spPr>
          <a:xfrm>
            <a:off x="5114880" y="5949720"/>
            <a:ext cx="3112560" cy="4924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Number of Nodes </a:t>
            </a:r>
            <a:r>
              <a:rPr lang="en-GB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Regenerated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7"/>
          <p:cNvSpPr/>
          <p:nvPr/>
        </p:nvSpPr>
        <p:spPr>
          <a:xfrm>
            <a:off x="1239656" y="596160"/>
            <a:ext cx="9566104" cy="2952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Mean Time of System for Differing Starting and Regenerating Node Quantity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 rot="2400">
            <a:off x="1582560" y="500040"/>
            <a:ext cx="8998920" cy="13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81" name="Table 3"/>
          <p:cNvGraphicFramePr/>
          <p:nvPr>
            <p:extLst>
              <p:ext uri="{D42A27DB-BD31-4B8C-83A1-F6EECF244321}">
                <p14:modId xmlns:p14="http://schemas.microsoft.com/office/powerpoint/2010/main" val="1872708006"/>
              </p:ext>
            </p:extLst>
          </p:nvPr>
        </p:nvGraphicFramePr>
        <p:xfrm>
          <a:off x="145432" y="72000"/>
          <a:ext cx="5672880" cy="66837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18040"/>
                <a:gridCol w="1418040"/>
                <a:gridCol w="1418040"/>
                <a:gridCol w="1418760"/>
              </a:tblGrid>
              <a:tr h="66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2-2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6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2-4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6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2-7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6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2-10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</a:tr>
              <a:tr h="66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6:31</a:t>
                      </a:r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</a:tr>
              <a:tr h="66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9:45</a:t>
                      </a:r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</a:tr>
              <a:tr h="66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10:45</a:t>
                      </a:r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</a:tr>
              <a:tr h="66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5:37</a:t>
                      </a:r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</a:tr>
              <a:tr h="66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4:52</a:t>
                      </a:r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</a:tr>
              <a:tr h="66816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7:21</a:t>
                      </a:r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</a:tr>
              <a:tr h="66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16:27</a:t>
                      </a:r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</a:tr>
              <a:tr h="668160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6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Total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</a:tr>
              <a:tr h="670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8:45</a:t>
                      </a:r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</a:tr>
            </a:tbl>
          </a:graphicData>
        </a:graphic>
      </p:graphicFrame>
      <p:graphicFrame>
        <p:nvGraphicFramePr>
          <p:cNvPr id="82" name="Table 4"/>
          <p:cNvGraphicFramePr/>
          <p:nvPr>
            <p:extLst>
              <p:ext uri="{D42A27DB-BD31-4B8C-83A1-F6EECF244321}">
                <p14:modId xmlns:p14="http://schemas.microsoft.com/office/powerpoint/2010/main" val="801653676"/>
              </p:ext>
            </p:extLst>
          </p:nvPr>
        </p:nvGraphicFramePr>
        <p:xfrm>
          <a:off x="6082020" y="71998"/>
          <a:ext cx="5686920" cy="6683762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21640"/>
                <a:gridCol w="1421640"/>
                <a:gridCol w="1421640"/>
                <a:gridCol w="1422000"/>
              </a:tblGrid>
              <a:tr h="6682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4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4-2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4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4-4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4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4-7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4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4-10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</a:tr>
              <a:tr h="66823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10:41</a:t>
                      </a:r>
                      <a:endParaRPr lang="en-GB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</a:tr>
              <a:tr h="66823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9:34</a:t>
                      </a:r>
                      <a:endParaRPr lang="en-GB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</a:tr>
              <a:tr h="66823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12:25</a:t>
                      </a:r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</a:tr>
              <a:tr h="66823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4:20</a:t>
                      </a:r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</a:tr>
              <a:tr h="66823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02:37</a:t>
                      </a:r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</a:tr>
              <a:tr h="66823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6:57</a:t>
                      </a:r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</a:tr>
              <a:tr h="66823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04:55</a:t>
                      </a:r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</a:tr>
              <a:tr h="668231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4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Total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</a:tr>
              <a:tr h="669683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7.21</a:t>
                      </a:r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 rot="2400">
            <a:off x="1582560" y="500040"/>
            <a:ext cx="8998920" cy="13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609480" y="2160000"/>
            <a:ext cx="10971360" cy="39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5" name="Table 3"/>
          <p:cNvGraphicFramePr/>
          <p:nvPr>
            <p:extLst>
              <p:ext uri="{D42A27DB-BD31-4B8C-83A1-F6EECF244321}">
                <p14:modId xmlns:p14="http://schemas.microsoft.com/office/powerpoint/2010/main" val="831035515"/>
              </p:ext>
            </p:extLst>
          </p:nvPr>
        </p:nvGraphicFramePr>
        <p:xfrm>
          <a:off x="74520" y="97200"/>
          <a:ext cx="5456880" cy="66254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364040"/>
                <a:gridCol w="1364040"/>
                <a:gridCol w="1364040"/>
                <a:gridCol w="1364760"/>
              </a:tblGrid>
              <a:tr h="66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4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7-2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4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7-4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4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7-7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4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7-10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</a:tr>
              <a:tr h="6624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45:47</a:t>
                      </a:r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</a:tr>
              <a:tr h="6624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3:47</a:t>
                      </a:r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</a:tr>
              <a:tr h="6624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10:24</a:t>
                      </a:r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</a:tr>
              <a:tr h="6624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06:02</a:t>
                      </a:r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</a:tr>
              <a:tr h="662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07:33</a:t>
                      </a:r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</a:tr>
              <a:tr h="6624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23:20</a:t>
                      </a:r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</a:tr>
              <a:tr h="6624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10:23</a:t>
                      </a:r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</a:tr>
              <a:tr h="662400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4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Total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</a:tr>
              <a:tr h="663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15:19</a:t>
                      </a:r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</a:tr>
            </a:tbl>
          </a:graphicData>
        </a:graphic>
      </p:graphicFrame>
      <p:graphicFrame>
        <p:nvGraphicFramePr>
          <p:cNvPr id="86" name="Table 4"/>
          <p:cNvGraphicFramePr/>
          <p:nvPr>
            <p:extLst>
              <p:ext uri="{D42A27DB-BD31-4B8C-83A1-F6EECF244321}">
                <p14:modId xmlns:p14="http://schemas.microsoft.com/office/powerpoint/2010/main" val="1505434437"/>
              </p:ext>
            </p:extLst>
          </p:nvPr>
        </p:nvGraphicFramePr>
        <p:xfrm>
          <a:off x="5979240" y="97198"/>
          <a:ext cx="5830920" cy="6637682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57640"/>
                <a:gridCol w="1457640"/>
                <a:gridCol w="1457640"/>
                <a:gridCol w="1458000"/>
              </a:tblGrid>
              <a:tr h="663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dirty="0"/>
                        <a:t>10-2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4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10-4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4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10-7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4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10-10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</a:tr>
              <a:tr h="66362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04:34</a:t>
                      </a:r>
                      <a:endParaRPr lang="en-US" dirty="0"/>
                    </a:p>
                  </a:txBody>
                  <a:tcPr marL="90000" marR="90000" anchor="ctr"/>
                </a:tc>
              </a:tr>
              <a:tr h="66362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04:23</a:t>
                      </a:r>
                      <a:endParaRPr lang="en-US" dirty="0"/>
                    </a:p>
                  </a:txBody>
                  <a:tcPr marL="90000" marR="90000" anchor="ctr"/>
                </a:tc>
              </a:tr>
              <a:tr h="66362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06:06</a:t>
                      </a:r>
                      <a:endParaRPr lang="en-US" dirty="0"/>
                    </a:p>
                  </a:txBody>
                  <a:tcPr marL="90000" marR="90000" anchor="ctr"/>
                </a:tc>
              </a:tr>
              <a:tr h="66362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03:19</a:t>
                      </a:r>
                      <a:endParaRPr lang="en-US" dirty="0"/>
                    </a:p>
                  </a:txBody>
                  <a:tcPr marL="90000" marR="90000" anchor="ctr"/>
                </a:tc>
              </a:tr>
              <a:tr h="66362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09:18</a:t>
                      </a:r>
                      <a:endParaRPr lang="en-US" dirty="0"/>
                    </a:p>
                  </a:txBody>
                  <a:tcPr marL="90000" marR="90000" anchor="ctr"/>
                </a:tc>
              </a:tr>
              <a:tr h="66362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14:06</a:t>
                      </a:r>
                      <a:endParaRPr lang="en-US" dirty="0"/>
                    </a:p>
                  </a:txBody>
                  <a:tcPr marL="90000" marR="90000" anchor="ctr"/>
                </a:tc>
              </a:tr>
              <a:tr h="66362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04:08</a:t>
                      </a:r>
                      <a:endParaRPr lang="en-US" dirty="0"/>
                    </a:p>
                  </a:txBody>
                  <a:tcPr marL="90000" marR="90000" anchor="ctr"/>
                </a:tc>
              </a:tr>
              <a:tr h="663624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4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Total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</a:tr>
              <a:tr h="66506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06:33</a:t>
                      </a:r>
                      <a:endParaRPr lang="en-US" dirty="0"/>
                    </a:p>
                  </a:txBody>
                  <a:tcPr marL="90000" marR="900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 rot="21575400">
            <a:off x="956520" y="361080"/>
            <a:ext cx="10150920" cy="615204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sp>
      <p:graphicFrame>
        <p:nvGraphicFramePr>
          <p:cNvPr id="73" name="Table 2"/>
          <p:cNvGraphicFramePr/>
          <p:nvPr>
            <p:extLst>
              <p:ext uri="{D42A27DB-BD31-4B8C-83A1-F6EECF244321}">
                <p14:modId xmlns:p14="http://schemas.microsoft.com/office/powerpoint/2010/main" val="468150147"/>
              </p:ext>
            </p:extLst>
          </p:nvPr>
        </p:nvGraphicFramePr>
        <p:xfrm>
          <a:off x="2607840" y="1127880"/>
          <a:ext cx="8192160" cy="3912120"/>
        </p:xfrm>
        <a:graphic>
          <a:graphicData uri="http://schemas.openxmlformats.org/drawingml/2006/table">
            <a:tbl>
              <a:tblPr/>
              <a:tblGrid>
                <a:gridCol w="2048040"/>
                <a:gridCol w="2048040"/>
                <a:gridCol w="2048040"/>
                <a:gridCol w="2048040"/>
              </a:tblGrid>
              <a:tr h="977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77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8:45</a:t>
                      </a:r>
                      <a:endParaRPr lang="en-US" dirty="0"/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7:21</a:t>
                      </a:r>
                      <a:endParaRPr lang="en-US" dirty="0"/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15:19</a:t>
                      </a:r>
                      <a:endParaRPr lang="en-US" dirty="0"/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06:33</a:t>
                      </a:r>
                      <a:endParaRPr lang="en-US" dirty="0"/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77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78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Table 3"/>
          <p:cNvGraphicFramePr/>
          <p:nvPr>
            <p:extLst>
              <p:ext uri="{D42A27DB-BD31-4B8C-83A1-F6EECF244321}">
                <p14:modId xmlns:p14="http://schemas.microsoft.com/office/powerpoint/2010/main" val="1212719024"/>
              </p:ext>
            </p:extLst>
          </p:nvPr>
        </p:nvGraphicFramePr>
        <p:xfrm>
          <a:off x="1932480" y="1127880"/>
          <a:ext cx="480240" cy="3984120"/>
        </p:xfrm>
        <a:graphic>
          <a:graphicData uri="http://schemas.openxmlformats.org/drawingml/2006/table">
            <a:tbl>
              <a:tblPr/>
              <a:tblGrid>
                <a:gridCol w="480240"/>
              </a:tblGrid>
              <a:tr h="879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34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1.5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34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35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2.5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Table 4"/>
          <p:cNvGraphicFramePr/>
          <p:nvPr>
            <p:extLst>
              <p:ext uri="{D42A27DB-BD31-4B8C-83A1-F6EECF244321}">
                <p14:modId xmlns:p14="http://schemas.microsoft.com/office/powerpoint/2010/main" val="2867952699"/>
              </p:ext>
            </p:extLst>
          </p:nvPr>
        </p:nvGraphicFramePr>
        <p:xfrm>
          <a:off x="2658960" y="5331960"/>
          <a:ext cx="8141040" cy="425160"/>
        </p:xfrm>
        <a:graphic>
          <a:graphicData uri="http://schemas.openxmlformats.org/drawingml/2006/table">
            <a:tbl>
              <a:tblPr/>
              <a:tblGrid>
                <a:gridCol w="2035080"/>
                <a:gridCol w="2035080"/>
                <a:gridCol w="2035080"/>
                <a:gridCol w="2035800"/>
              </a:tblGrid>
              <a:tr h="42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6" name="CustomShape 5"/>
          <p:cNvSpPr/>
          <p:nvPr/>
        </p:nvSpPr>
        <p:spPr>
          <a:xfrm rot="16200000">
            <a:off x="106200" y="2840760"/>
            <a:ext cx="2675880" cy="5842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Space Between Nodes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6"/>
          <p:cNvSpPr/>
          <p:nvPr/>
        </p:nvSpPr>
        <p:spPr>
          <a:xfrm>
            <a:off x="4703646" y="5949720"/>
            <a:ext cx="3935028" cy="4924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Number of Nodes </a:t>
            </a:r>
            <a:r>
              <a:rPr lang="en-GB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Generated Each Time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7"/>
          <p:cNvSpPr/>
          <p:nvPr/>
        </p:nvSpPr>
        <p:spPr>
          <a:xfrm>
            <a:off x="1239656" y="596160"/>
            <a:ext cx="9566104" cy="2952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Mean Time of System for Differing Starting and Regenerating Node Quantity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39276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 rot="2400">
            <a:off x="1582560" y="500040"/>
            <a:ext cx="8998920" cy="13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81" name="Table 3"/>
          <p:cNvGraphicFramePr/>
          <p:nvPr>
            <p:extLst>
              <p:ext uri="{D42A27DB-BD31-4B8C-83A1-F6EECF244321}">
                <p14:modId xmlns:p14="http://schemas.microsoft.com/office/powerpoint/2010/main" val="1872708006"/>
              </p:ext>
            </p:extLst>
          </p:nvPr>
        </p:nvGraphicFramePr>
        <p:xfrm>
          <a:off x="145432" y="72000"/>
          <a:ext cx="5672880" cy="66837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18040"/>
                <a:gridCol w="1418040"/>
                <a:gridCol w="1418040"/>
                <a:gridCol w="1418760"/>
              </a:tblGrid>
              <a:tr h="66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600" strike="noStrike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2-2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6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2-4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6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2-7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6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2-10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</a:tr>
              <a:tr h="66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6:31</a:t>
                      </a:r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</a:tr>
              <a:tr h="66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9:45</a:t>
                      </a:r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</a:tr>
              <a:tr h="66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10:45</a:t>
                      </a:r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</a:tr>
              <a:tr h="66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5:37</a:t>
                      </a:r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</a:tr>
              <a:tr h="66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4:52</a:t>
                      </a:r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</a:tr>
              <a:tr h="66816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7:21</a:t>
                      </a:r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</a:tr>
              <a:tr h="66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16:27</a:t>
                      </a:r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</a:tr>
              <a:tr h="668160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6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Total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</a:tr>
              <a:tr h="6703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8:45</a:t>
                      </a:r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</a:tr>
            </a:tbl>
          </a:graphicData>
        </a:graphic>
      </p:graphicFrame>
      <p:graphicFrame>
        <p:nvGraphicFramePr>
          <p:cNvPr id="82" name="Table 4"/>
          <p:cNvGraphicFramePr/>
          <p:nvPr>
            <p:extLst>
              <p:ext uri="{D42A27DB-BD31-4B8C-83A1-F6EECF244321}">
                <p14:modId xmlns:p14="http://schemas.microsoft.com/office/powerpoint/2010/main" val="801653676"/>
              </p:ext>
            </p:extLst>
          </p:nvPr>
        </p:nvGraphicFramePr>
        <p:xfrm>
          <a:off x="6082020" y="71998"/>
          <a:ext cx="5686920" cy="6683762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21640"/>
                <a:gridCol w="1421640"/>
                <a:gridCol w="1421640"/>
                <a:gridCol w="1422000"/>
              </a:tblGrid>
              <a:tr h="6682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4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4-2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4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4-4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4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4-7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4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4-10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</a:tr>
              <a:tr h="66823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10:41</a:t>
                      </a:r>
                      <a:endParaRPr lang="en-GB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</a:tr>
              <a:tr h="66823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9:34</a:t>
                      </a:r>
                      <a:endParaRPr lang="en-GB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</a:tr>
              <a:tr h="66823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12:25</a:t>
                      </a:r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</a:tr>
              <a:tr h="66823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4:20</a:t>
                      </a:r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</a:tr>
              <a:tr h="66823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02:37</a:t>
                      </a:r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</a:tr>
              <a:tr h="66823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6:57</a:t>
                      </a:r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</a:tr>
              <a:tr h="66823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04:55</a:t>
                      </a:r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</a:tr>
              <a:tr h="668231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4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Total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</a:tr>
              <a:tr h="669683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7.21</a:t>
                      </a:r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3923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 rot="2400">
            <a:off x="1582560" y="500040"/>
            <a:ext cx="8998920" cy="13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609480" y="2160000"/>
            <a:ext cx="10971360" cy="39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5" name="Table 3"/>
          <p:cNvGraphicFramePr/>
          <p:nvPr>
            <p:extLst>
              <p:ext uri="{D42A27DB-BD31-4B8C-83A1-F6EECF244321}">
                <p14:modId xmlns:p14="http://schemas.microsoft.com/office/powerpoint/2010/main" val="831035515"/>
              </p:ext>
            </p:extLst>
          </p:nvPr>
        </p:nvGraphicFramePr>
        <p:xfrm>
          <a:off x="74520" y="97200"/>
          <a:ext cx="5456880" cy="66254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364040"/>
                <a:gridCol w="1364040"/>
                <a:gridCol w="1364040"/>
                <a:gridCol w="1364760"/>
              </a:tblGrid>
              <a:tr h="66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4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7-2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4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7-4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4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7-7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4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7-10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</a:tr>
              <a:tr h="6624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45:47</a:t>
                      </a:r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</a:tr>
              <a:tr h="6624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3:47</a:t>
                      </a:r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</a:tr>
              <a:tr h="6624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10:24</a:t>
                      </a:r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</a:tr>
              <a:tr h="6624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06:02</a:t>
                      </a:r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</a:tr>
              <a:tr h="662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07:33</a:t>
                      </a:r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</a:tr>
              <a:tr h="6624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23:20</a:t>
                      </a:r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</a:tr>
              <a:tr h="6624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10:23</a:t>
                      </a:r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</a:tr>
              <a:tr h="662400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4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Total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</a:tr>
              <a:tr h="663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15:19</a:t>
                      </a:r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</a:tr>
            </a:tbl>
          </a:graphicData>
        </a:graphic>
      </p:graphicFrame>
      <p:graphicFrame>
        <p:nvGraphicFramePr>
          <p:cNvPr id="86" name="Table 4"/>
          <p:cNvGraphicFramePr/>
          <p:nvPr>
            <p:extLst>
              <p:ext uri="{D42A27DB-BD31-4B8C-83A1-F6EECF244321}">
                <p14:modId xmlns:p14="http://schemas.microsoft.com/office/powerpoint/2010/main" val="4293777725"/>
              </p:ext>
            </p:extLst>
          </p:nvPr>
        </p:nvGraphicFramePr>
        <p:xfrm>
          <a:off x="5979240" y="97198"/>
          <a:ext cx="5830920" cy="6637682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57640"/>
                <a:gridCol w="1457640"/>
                <a:gridCol w="1457640"/>
                <a:gridCol w="1458000"/>
              </a:tblGrid>
              <a:tr h="663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dirty="0"/>
                        <a:t>10-2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4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10-4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4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10-7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4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10-10</a:t>
                      </a:r>
                      <a:endParaRPr lang="en-GB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</a:tr>
              <a:tr h="66362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04:34</a:t>
                      </a:r>
                      <a:endParaRPr lang="en-US" dirty="0"/>
                    </a:p>
                  </a:txBody>
                  <a:tcPr marL="90000" marR="90000" anchor="ctr"/>
                </a:tc>
              </a:tr>
              <a:tr h="66362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04:23</a:t>
                      </a:r>
                      <a:endParaRPr lang="en-US" dirty="0"/>
                    </a:p>
                  </a:txBody>
                  <a:tcPr marL="90000" marR="90000" anchor="ctr"/>
                </a:tc>
              </a:tr>
              <a:tr h="66362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06:06</a:t>
                      </a:r>
                      <a:endParaRPr lang="en-US" dirty="0"/>
                    </a:p>
                  </a:txBody>
                  <a:tcPr marL="90000" marR="90000" anchor="ctr"/>
                </a:tc>
              </a:tr>
              <a:tr h="66362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03:19</a:t>
                      </a:r>
                      <a:endParaRPr lang="en-US" dirty="0"/>
                    </a:p>
                  </a:txBody>
                  <a:tcPr marL="90000" marR="90000" anchor="ctr"/>
                </a:tc>
              </a:tr>
              <a:tr h="66362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09:18</a:t>
                      </a:r>
                      <a:endParaRPr lang="en-US" dirty="0"/>
                    </a:p>
                  </a:txBody>
                  <a:tcPr marL="90000" marR="90000" anchor="ctr"/>
                </a:tc>
              </a:tr>
              <a:tr h="66362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14:06</a:t>
                      </a:r>
                      <a:endParaRPr lang="en-US" dirty="0"/>
                    </a:p>
                  </a:txBody>
                  <a:tcPr marL="90000" marR="90000" anchor="ctr"/>
                </a:tc>
              </a:tr>
              <a:tr h="66362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04:08</a:t>
                      </a:r>
                      <a:endParaRPr lang="en-US" dirty="0"/>
                    </a:p>
                  </a:txBody>
                  <a:tcPr marL="90000" marR="90000" anchor="ctr"/>
                </a:tc>
              </a:tr>
              <a:tr h="663624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4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Total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</a:tr>
              <a:tr h="66506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06:33</a:t>
                      </a:r>
                    </a:p>
                  </a:txBody>
                  <a:tcPr marL="90000" marR="90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7371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818</TotalTime>
  <Words>176</Words>
  <Application>Microsoft Office PowerPoint</Application>
  <PresentationFormat>Widescreen</PresentationFormat>
  <Paragraphs>140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Lincoln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Student</dc:creator>
  <dc:description/>
  <cp:lastModifiedBy>Student</cp:lastModifiedBy>
  <cp:revision>38</cp:revision>
  <dcterms:created xsi:type="dcterms:W3CDTF">2019-03-08T23:19:16Z</dcterms:created>
  <dcterms:modified xsi:type="dcterms:W3CDTF">2019-03-15T00:52:07Z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University of Lincoln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