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5800" y="360360"/>
            <a:ext cx="10150200" cy="61513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398376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1480"/>
            <a:ext cx="2675160" cy="58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1840" cy="491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39480" y="596160"/>
            <a:ext cx="9565560" cy="294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1840" y="499320"/>
            <a:ext cx="89982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0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3"/>
          <p:cNvGraphicFramePr/>
          <p:nvPr/>
        </p:nvGraphicFramePr>
        <p:xfrm>
          <a:off x="6082200" y="72000"/>
          <a:ext cx="5686560" cy="668304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400">
            <a:off x="1581840" y="499320"/>
            <a:ext cx="89982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09480" y="2160000"/>
            <a:ext cx="10970640" cy="39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4"/>
          <p:cNvGraphicFramePr/>
          <p:nvPr/>
        </p:nvGraphicFramePr>
        <p:xfrm>
          <a:off x="5979240" y="97200"/>
          <a:ext cx="5830560" cy="663696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rot="21575400">
            <a:off x="718920" y="397440"/>
            <a:ext cx="10387080" cy="61513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87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08:16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3"/>
          <p:cNvGraphicFramePr/>
          <p:nvPr/>
        </p:nvGraphicFramePr>
        <p:xfrm>
          <a:off x="1800000" y="1127880"/>
          <a:ext cx="612000" cy="3983760"/>
        </p:xfrm>
        <a:graphic>
          <a:graphicData uri="http://schemas.openxmlformats.org/drawingml/2006/table">
            <a:tbl>
              <a:tblPr/>
              <a:tblGrid>
                <a:gridCol w="612360"/>
              </a:tblGrid>
              <a:tr h="879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5"/>
          <p:cNvSpPr/>
          <p:nvPr/>
        </p:nvSpPr>
        <p:spPr>
          <a:xfrm rot="16200000">
            <a:off x="-189000" y="2774160"/>
            <a:ext cx="2675160" cy="58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Space Between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703760" y="5949720"/>
            <a:ext cx="3934440" cy="491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Generated Each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239480" y="596160"/>
            <a:ext cx="9565560" cy="294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2400">
            <a:off x="1581840" y="499320"/>
            <a:ext cx="89982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09:42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13:49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2:46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09:08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02:27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17:13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17:47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31:40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02:07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20:01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08:16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6082200" y="72000"/>
          <a:ext cx="5686560" cy="668304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2400">
            <a:off x="1581840" y="499320"/>
            <a:ext cx="89982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09480" y="2160000"/>
            <a:ext cx="10970640" cy="39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05:54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4"/>
          <p:cNvGraphicFramePr/>
          <p:nvPr/>
        </p:nvGraphicFramePr>
        <p:xfrm>
          <a:off x="5979240" y="97200"/>
          <a:ext cx="5830560" cy="663696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Application>LibreOffice/5.1.6.2$Linux_X86_64 LibreOffice_project/10m0$Build-2</Application>
  <Words>176</Words>
  <Paragraphs>140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2019-03-17T00:11:08Z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