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41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Strengths and weaknesses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Always finds colours</a:t>
            </a:r>
          </a:p>
          <a:p>
            <a:pPr lvl="1"/>
            <a:r>
              <a:rPr lang="en-GB" dirty="0" smtClean="0"/>
              <a:t>Random </a:t>
            </a:r>
          </a:p>
          <a:p>
            <a:pPr lvl="1"/>
            <a:r>
              <a:rPr lang="en-GB" dirty="0" smtClean="0"/>
              <a:t>Can sometimes find under 5 mins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Cons </a:t>
            </a:r>
          </a:p>
          <a:p>
            <a:pPr lvl="1"/>
            <a:r>
              <a:rPr lang="en-GB" dirty="0" smtClean="0"/>
              <a:t>Timing not reliable </a:t>
            </a:r>
          </a:p>
          <a:p>
            <a:pPr lvl="1"/>
            <a:r>
              <a:rPr lang="en-GB" dirty="0" smtClean="0"/>
              <a:t>Random </a:t>
            </a:r>
          </a:p>
          <a:p>
            <a:pPr lvl="1"/>
            <a:r>
              <a:rPr lang="en-GB" dirty="0" smtClean="0"/>
              <a:t>Can sometimes take over 4 hours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20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 of System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it fully in under 4 </a:t>
            </a:r>
            <a:r>
              <a:rPr lang="en-GB" smtClean="0"/>
              <a:t>lines: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20905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</TotalTime>
  <Words>36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PowerPoint Presentation</vt:lpstr>
      <vt:lpstr>Strengths and weaknesses </vt:lpstr>
      <vt:lpstr>Description of System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2019-03-18T01:24:55Z</dcterms:created>
  <dcterms:modified xsi:type="dcterms:W3CDTF">2019-03-18T03:54:04Z</dcterms:modified>
</cp:coreProperties>
</file>