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45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6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7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44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77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6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4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13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FE8C0-8B77-465D-A27A-973A6E6387E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8D28-2D4B-4B37-91E4-D92ABE9D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7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16692" y="453081"/>
            <a:ext cx="9811265" cy="60053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83725"/>
              </p:ext>
            </p:extLst>
          </p:nvPr>
        </p:nvGraphicFramePr>
        <p:xfrm>
          <a:off x="2032000" y="1164510"/>
          <a:ext cx="8128002" cy="4008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6814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6814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6814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68142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68142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6814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3316"/>
              </p:ext>
            </p:extLst>
          </p:nvPr>
        </p:nvGraphicFramePr>
        <p:xfrm>
          <a:off x="1356496" y="1164510"/>
          <a:ext cx="480541" cy="4008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541"/>
              </a:tblGrid>
              <a:tr h="6681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681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681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681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681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681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9456"/>
              </p:ext>
            </p:extLst>
          </p:nvPr>
        </p:nvGraphicFramePr>
        <p:xfrm>
          <a:off x="2032000" y="5398759"/>
          <a:ext cx="8128002" cy="425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2539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 rot="16200000">
            <a:off x="-325397" y="3020655"/>
            <a:ext cx="2677297" cy="296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Initial Number of Nodes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539052" y="5986277"/>
            <a:ext cx="3113900" cy="296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 of Nodes Regenerated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64970" y="596100"/>
            <a:ext cx="9295034" cy="296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Mean Time of System for Differing Starting and Regenerating Node Quantity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5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2019-03-08T23:19:16Z</dcterms:created>
  <dcterms:modified xsi:type="dcterms:W3CDTF">2019-03-09T01:47:29Z</dcterms:modified>
</cp:coreProperties>
</file>