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50DDB-29B6-4881-ABF3-73BD97D6FBCD}" v="1" dt="2024-02-16T18:56:46.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shan Thobhani" userId="d3569731d8040179" providerId="LiveId" clId="{22150DDB-29B6-4881-ABF3-73BD97D6FBCD}"/>
    <pc:docChg chg="custSel modSld">
      <pc:chgData name="Jishan Thobhani" userId="d3569731d8040179" providerId="LiveId" clId="{22150DDB-29B6-4881-ABF3-73BD97D6FBCD}" dt="2024-02-16T18:56:46.017" v="25"/>
      <pc:docMkLst>
        <pc:docMk/>
      </pc:docMkLst>
      <pc:sldChg chg="modSp mod">
        <pc:chgData name="Jishan Thobhani" userId="d3569731d8040179" providerId="LiveId" clId="{22150DDB-29B6-4881-ABF3-73BD97D6FBCD}" dt="2024-02-16T18:56:46.017" v="25"/>
        <pc:sldMkLst>
          <pc:docMk/>
          <pc:sldMk cId="3845784288" sldId="256"/>
        </pc:sldMkLst>
        <pc:spChg chg="mod">
          <ac:chgData name="Jishan Thobhani" userId="d3569731d8040179" providerId="LiveId" clId="{22150DDB-29B6-4881-ABF3-73BD97D6FBCD}" dt="2024-02-16T18:56:46.017" v="25"/>
          <ac:spMkLst>
            <pc:docMk/>
            <pc:sldMk cId="3845784288" sldId="256"/>
            <ac:spMk id="2" creationId="{9086F2D3-7BDA-BF4F-F74E-9904430D1D88}"/>
          </ac:spMkLst>
        </pc:spChg>
        <pc:spChg chg="mod">
          <ac:chgData name="Jishan Thobhani" userId="d3569731d8040179" providerId="LiveId" clId="{22150DDB-29B6-4881-ABF3-73BD97D6FBCD}" dt="2024-02-16T18:56:26.828" v="5" actId="20577"/>
          <ac:spMkLst>
            <pc:docMk/>
            <pc:sldMk cId="3845784288" sldId="256"/>
            <ac:spMk id="3" creationId="{80A0FA2D-B610-BFAF-D0D3-210B0224C3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3C658-DE6C-45CD-9316-BE425B8E6DDF}" type="datetimeFigureOut">
              <a:rPr lang="en-IN" smtClean="0"/>
              <a:t>17-02-2024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238F2-C5D1-4C6C-8BB5-D880AFF10D5C}" type="slidenum">
              <a:rPr lang="en-IN" smtClean="0"/>
              <a:t>‹#›</a:t>
            </a:fld>
            <a:endParaRPr lang="en-IN"/>
          </a:p>
        </p:txBody>
      </p:sp>
    </p:spTree>
    <p:extLst>
      <p:ext uri="{BB962C8B-B14F-4D97-AF65-F5344CB8AC3E}">
        <p14:creationId xmlns:p14="http://schemas.microsoft.com/office/powerpoint/2010/main" val="1403709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1D2CE-2840-474E-8BCA-11B603C4AE6E}" type="datetime1">
              <a:rPr lang="en-US" smtClean="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913BA-DB43-4191-9A2E-44CC47D6977A}" type="datetime1">
              <a:rPr lang="en-US" smtClean="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29ED1-7114-4BB8-9A26-8B4EFB538D7C}" type="datetime1">
              <a:rPr lang="en-US" smtClean="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DE71A-0754-4412-B73E-4B600C1936FB}" type="datetime1">
              <a:rPr lang="en-US" smtClean="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50E79-9D2A-4FD0-A99A-3723BDA04D77}" type="datetime1">
              <a:rPr lang="en-US" smtClean="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4EFC84-E0F9-46AD-8C1D-1D3F2E6DF786}" type="datetime1">
              <a:rPr lang="en-US" smtClean="0"/>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AB7C17-41A7-4ABD-B531-9E4125E375FC}" type="datetime1">
              <a:rPr lang="en-US" smtClean="0"/>
              <a:t>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3C9C97-E473-4449-88C3-1D92D377DCA5}" type="datetime1">
              <a:rPr lang="en-US" smtClean="0"/>
              <a:t>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B00A8E-ED2D-46AA-A8EE-794A5922029D}" type="datetime1">
              <a:rPr lang="en-US" smtClean="0"/>
              <a:t>2/17/2024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CDFA5A-57F6-4F1E-986C-0E4B058D5800}" type="datetime1">
              <a:rPr lang="en-US" smtClean="0"/>
              <a:t>2/17/2024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B3BFF5-4FDB-4163-BAD5-8005FA06FE98}" type="datetime1">
              <a:rPr lang="en-US" smtClean="0"/>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CFD56A-A91E-4363-B5D5-F6CC3A5370E8}" type="datetime1">
              <a:rPr lang="en-US" smtClean="0"/>
              <a:t>2/17/2024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F2D3-7BDA-BF4F-F74E-9904430D1D88}"/>
              </a:ext>
            </a:extLst>
          </p:cNvPr>
          <p:cNvSpPr>
            <a:spLocks noGrp="1"/>
          </p:cNvSpPr>
          <p:nvPr>
            <p:ph type="ctrTitle"/>
          </p:nvPr>
        </p:nvSpPr>
        <p:spPr>
          <a:xfrm>
            <a:off x="1066800" y="179832"/>
            <a:ext cx="10058400" cy="3566160"/>
          </a:xfrm>
        </p:spPr>
        <p:txBody>
          <a:bodyPr>
            <a:normAutofit/>
          </a:bodyPr>
          <a:lstStyle/>
          <a:p>
            <a:r>
              <a:rPr lang="en-US" sz="7200" b="1" dirty="0"/>
              <a:t>SNAKE AND LADDER</a:t>
            </a:r>
            <a:endParaRPr lang="en-IN" sz="7200" b="1" dirty="0"/>
          </a:p>
        </p:txBody>
      </p:sp>
      <p:sp>
        <p:nvSpPr>
          <p:cNvPr id="3" name="Subtitle 2">
            <a:extLst>
              <a:ext uri="{FF2B5EF4-FFF2-40B4-BE49-F238E27FC236}">
                <a16:creationId xmlns:a16="http://schemas.microsoft.com/office/drawing/2014/main" id="{80A0FA2D-B610-BFAF-D0D3-210B0224C302}"/>
              </a:ext>
            </a:extLst>
          </p:cNvPr>
          <p:cNvSpPr>
            <a:spLocks noGrp="1"/>
          </p:cNvSpPr>
          <p:nvPr>
            <p:ph type="subTitle" idx="1"/>
          </p:nvPr>
        </p:nvSpPr>
        <p:spPr>
          <a:xfrm>
            <a:off x="1100051" y="4455620"/>
            <a:ext cx="10058400" cy="1741979"/>
          </a:xfrm>
        </p:spPr>
        <p:txBody>
          <a:bodyPr>
            <a:normAutofit/>
          </a:bodyPr>
          <a:lstStyle/>
          <a:p>
            <a:r>
              <a:rPr lang="en-US" b="1" dirty="0"/>
              <a:t>Name: Jishan Thobhani</a:t>
            </a:r>
          </a:p>
          <a:p>
            <a:endParaRPr lang="en-US" b="1" dirty="0"/>
          </a:p>
          <a:p>
            <a:endParaRPr lang="en-IN" b="1" dirty="0"/>
          </a:p>
        </p:txBody>
      </p:sp>
    </p:spTree>
    <p:extLst>
      <p:ext uri="{BB962C8B-B14F-4D97-AF65-F5344CB8AC3E}">
        <p14:creationId xmlns:p14="http://schemas.microsoft.com/office/powerpoint/2010/main" val="3845784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59ACD-0B85-61A0-F88E-AEF1F7DD2558}"/>
              </a:ext>
            </a:extLst>
          </p:cNvPr>
          <p:cNvSpPr txBox="1"/>
          <p:nvPr/>
        </p:nvSpPr>
        <p:spPr>
          <a:xfrm>
            <a:off x="1869440" y="2413337"/>
            <a:ext cx="8453120" cy="1015663"/>
          </a:xfrm>
          <a:prstGeom prst="rect">
            <a:avLst/>
          </a:prstGeom>
          <a:noFill/>
        </p:spPr>
        <p:txBody>
          <a:bodyPr wrap="square" rtlCol="0">
            <a:spAutoFit/>
          </a:bodyPr>
          <a:lstStyle/>
          <a:p>
            <a:pPr algn="ctr"/>
            <a:r>
              <a:rPr lang="en-US" sz="6000" b="1" dirty="0"/>
              <a:t>THANK YOU </a:t>
            </a:r>
            <a:endParaRPr lang="en-IN" sz="6000" b="1" dirty="0"/>
          </a:p>
        </p:txBody>
      </p:sp>
    </p:spTree>
    <p:extLst>
      <p:ext uri="{BB962C8B-B14F-4D97-AF65-F5344CB8AC3E}">
        <p14:creationId xmlns:p14="http://schemas.microsoft.com/office/powerpoint/2010/main" val="227578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48FA-451E-CA47-A12E-DD21D6ED9F09}"/>
              </a:ext>
            </a:extLst>
          </p:cNvPr>
          <p:cNvSpPr>
            <a:spLocks noGrp="1"/>
          </p:cNvSpPr>
          <p:nvPr>
            <p:ph type="title"/>
          </p:nvPr>
        </p:nvSpPr>
        <p:spPr>
          <a:xfrm>
            <a:off x="1097280" y="235803"/>
            <a:ext cx="10058400" cy="1450757"/>
          </a:xfrm>
        </p:spPr>
        <p:txBody>
          <a:bodyPr>
            <a:normAutofit/>
          </a:bodyPr>
          <a:lstStyle/>
          <a:p>
            <a:pPr algn="ctr"/>
            <a:r>
              <a:rPr lang="en-US" b="1" dirty="0"/>
              <a:t>VIRTUAL SNAKE AND LADDER GAME </a:t>
            </a:r>
            <a:endParaRPr lang="en-IN" b="1" dirty="0"/>
          </a:p>
        </p:txBody>
      </p:sp>
      <p:sp>
        <p:nvSpPr>
          <p:cNvPr id="3" name="Content Placeholder 2">
            <a:extLst>
              <a:ext uri="{FF2B5EF4-FFF2-40B4-BE49-F238E27FC236}">
                <a16:creationId xmlns:a16="http://schemas.microsoft.com/office/drawing/2014/main" id="{C45D4024-CE7E-5D0B-E3A5-82AE07B777BC}"/>
              </a:ext>
            </a:extLst>
          </p:cNvPr>
          <p:cNvSpPr>
            <a:spLocks noGrp="1"/>
          </p:cNvSpPr>
          <p:nvPr>
            <p:ph idx="1"/>
          </p:nvPr>
        </p:nvSpPr>
        <p:spPr/>
        <p:txBody>
          <a:bodyPr/>
          <a:lstStyle/>
          <a:p>
            <a:pPr marL="0" indent="0">
              <a:buNone/>
            </a:pPr>
            <a:r>
              <a:rPr lang="en-US" dirty="0"/>
              <a:t> </a:t>
            </a:r>
            <a:r>
              <a:rPr lang="en-US" b="1" u="sng" dirty="0"/>
              <a:t>CONCEPT USED:</a:t>
            </a:r>
          </a:p>
          <a:p>
            <a:pPr marL="457200" indent="-457200">
              <a:buAutoNum type="arabicParenR"/>
            </a:pPr>
            <a:r>
              <a:rPr lang="en-US" dirty="0"/>
              <a:t>ARRAY</a:t>
            </a:r>
          </a:p>
          <a:p>
            <a:pPr marL="457200" indent="-457200">
              <a:buAutoNum type="arabicParenR"/>
            </a:pPr>
            <a:r>
              <a:rPr lang="en-US" dirty="0"/>
              <a:t>FUNCTION</a:t>
            </a:r>
          </a:p>
          <a:p>
            <a:pPr marL="0" indent="0">
              <a:buNone/>
            </a:pPr>
            <a:endParaRPr lang="en-US" dirty="0"/>
          </a:p>
          <a:p>
            <a:pPr marL="0" indent="0">
              <a:buNone/>
            </a:pPr>
            <a:r>
              <a:rPr lang="en-US" dirty="0"/>
              <a:t>Snake and ladder is a very common game that is being often played by youth. But to play this game virtually is quite different. This game is prepared by using Code in C language. In the code, the main concept which is being utilized is of array and user defined function. Overview of source code, source code and output is broadly mentioned over here.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948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C4CF-8CF5-458A-61B8-7D3F3CD88BC9}"/>
              </a:ext>
            </a:extLst>
          </p:cNvPr>
          <p:cNvSpPr>
            <a:spLocks noGrp="1"/>
          </p:cNvSpPr>
          <p:nvPr>
            <p:ph type="title"/>
          </p:nvPr>
        </p:nvSpPr>
        <p:spPr/>
        <p:txBody>
          <a:bodyPr/>
          <a:lstStyle/>
          <a:p>
            <a:r>
              <a:rPr lang="en-US" b="1" dirty="0"/>
              <a:t>OVERVIEW OF SOURCE CODE</a:t>
            </a:r>
            <a:endParaRPr lang="en-IN" b="1" dirty="0"/>
          </a:p>
        </p:txBody>
      </p:sp>
      <p:sp>
        <p:nvSpPr>
          <p:cNvPr id="3" name="Content Placeholder 2">
            <a:extLst>
              <a:ext uri="{FF2B5EF4-FFF2-40B4-BE49-F238E27FC236}">
                <a16:creationId xmlns:a16="http://schemas.microsoft.com/office/drawing/2014/main" id="{03F8013D-7368-8B6B-B0FA-F05B649640A1}"/>
              </a:ext>
            </a:extLst>
          </p:cNvPr>
          <p:cNvSpPr>
            <a:spLocks noGrp="1"/>
          </p:cNvSpPr>
          <p:nvPr>
            <p:ph idx="1"/>
          </p:nvPr>
        </p:nvSpPr>
        <p:spPr/>
        <p:txBody>
          <a:bodyPr/>
          <a:lstStyle/>
          <a:p>
            <a:r>
              <a:rPr lang="en-US" dirty="0"/>
              <a:t>• Array with name Board is defined whose size is 100. At various position positive increment numbers as ladders and negative decrement numbers as snakes is defined.</a:t>
            </a:r>
          </a:p>
          <a:p>
            <a:r>
              <a:rPr lang="en-US" dirty="0"/>
              <a:t> • Maximum four players and minimum 2 players can play the game.</a:t>
            </a:r>
          </a:p>
          <a:p>
            <a:r>
              <a:rPr lang="en-US" dirty="0"/>
              <a:t> • User defined function name rolldice() is defined in which rand() function is used which do the work of rolling dice.</a:t>
            </a:r>
          </a:p>
          <a:p>
            <a:r>
              <a:rPr lang="en-US" dirty="0"/>
              <a:t> • Another user defined function name playgame() is defined which makes the game run, tell player where they are and after rolling die tell them which number appeared, and take the player to that position keeping in mind the position of snakes and ladders.</a:t>
            </a:r>
          </a:p>
          <a:p>
            <a:r>
              <a:rPr lang="en-US" dirty="0"/>
              <a:t> • Another user defined function named checkoutofboard() is defined to check condition for winning after number appeared on die</a:t>
            </a:r>
            <a:endParaRPr lang="en-IN" dirty="0"/>
          </a:p>
        </p:txBody>
      </p:sp>
    </p:spTree>
    <p:extLst>
      <p:ext uri="{BB962C8B-B14F-4D97-AF65-F5344CB8AC3E}">
        <p14:creationId xmlns:p14="http://schemas.microsoft.com/office/powerpoint/2010/main" val="184857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2334-BB31-E67B-2CE9-05595421741B}"/>
              </a:ext>
            </a:extLst>
          </p:cNvPr>
          <p:cNvSpPr>
            <a:spLocks noGrp="1"/>
          </p:cNvSpPr>
          <p:nvPr>
            <p:ph type="title"/>
          </p:nvPr>
        </p:nvSpPr>
        <p:spPr/>
        <p:txBody>
          <a:bodyPr/>
          <a:lstStyle/>
          <a:p>
            <a:r>
              <a:rPr lang="en-US" b="1" dirty="0"/>
              <a:t>SOURCE CODE</a:t>
            </a:r>
            <a:endParaRPr lang="en-IN" b="1" dirty="0"/>
          </a:p>
        </p:txBody>
      </p:sp>
      <p:sp>
        <p:nvSpPr>
          <p:cNvPr id="3" name="Content Placeholder 2">
            <a:extLst>
              <a:ext uri="{FF2B5EF4-FFF2-40B4-BE49-F238E27FC236}">
                <a16:creationId xmlns:a16="http://schemas.microsoft.com/office/drawing/2014/main" id="{71C0E596-58B0-3CC7-52DA-549D5219FC6C}"/>
              </a:ext>
            </a:extLst>
          </p:cNvPr>
          <p:cNvSpPr>
            <a:spLocks noGrp="1"/>
          </p:cNvSpPr>
          <p:nvPr>
            <p:ph idx="1"/>
          </p:nvPr>
        </p:nvSpPr>
        <p:spPr>
          <a:xfrm>
            <a:off x="1097280" y="1845734"/>
            <a:ext cx="5933440" cy="4290906"/>
          </a:xfrm>
        </p:spPr>
        <p:txBody>
          <a:bodyPr>
            <a:normAutofit fontScale="85000" lnSpcReduction="20000"/>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880000"/>
                </a:solidFill>
                <a:effectLst/>
                <a:latin typeface="Consolas" panose="020B0609020204030204" pitchFamily="49" charset="0"/>
                <a:ea typeface="Times New Roman" panose="02020603050405020304" pitchFamily="18" charset="0"/>
                <a:cs typeface="Courier New" panose="02070309020205020404" pitchFamily="49" charset="0"/>
              </a:rPr>
              <a:t>#include</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&lt;stdio.h&gt;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880000"/>
                </a:solidFill>
                <a:effectLst/>
                <a:latin typeface="Consolas" panose="020B0609020204030204" pitchFamily="49" charset="0"/>
                <a:ea typeface="Times New Roman" panose="02020603050405020304" pitchFamily="18" charset="0"/>
                <a:cs typeface="Courier New" panose="02070309020205020404" pitchFamily="49" charset="0"/>
              </a:rPr>
              <a:t>#include</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&lt;stdlib.h&gt;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880000"/>
                </a:solidFill>
                <a:effectLst/>
                <a:latin typeface="Consolas" panose="020B0609020204030204" pitchFamily="49" charset="0"/>
                <a:ea typeface="Times New Roman" panose="02020603050405020304" pitchFamily="18" charset="0"/>
                <a:cs typeface="Courier New" panose="02070309020205020404" pitchFamily="49" charset="0"/>
              </a:rPr>
              <a:t>#include</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&lt;time.h&gt;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880000"/>
                </a:solidFill>
                <a:effectLst/>
                <a:latin typeface="Consolas" panose="020B0609020204030204" pitchFamily="49" charset="0"/>
                <a:ea typeface="Times New Roman" panose="02020603050405020304" pitchFamily="18" charset="0"/>
                <a:cs typeface="Courier New" panose="02070309020205020404" pitchFamily="49" charset="0"/>
              </a:rPr>
              <a:t>#define</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BOARD_SIZE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100</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int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board</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BOARD_SIZE</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14</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7</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13</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6</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6</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7</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7</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20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7</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13</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12</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9</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13</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6</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6</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15</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8</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9</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15</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7</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7</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14</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12</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5</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11</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6</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13</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int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player_position</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4</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int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n</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244386CD-FCF0-5662-25A1-E059BA68623E}"/>
              </a:ext>
            </a:extLst>
          </p:cNvPr>
          <p:cNvSpPr txBox="1"/>
          <p:nvPr/>
        </p:nvSpPr>
        <p:spPr>
          <a:xfrm>
            <a:off x="7762240" y="2367280"/>
            <a:ext cx="41148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stdio.h, stdlib.h, time.h header files are included.</a:t>
            </a:r>
          </a:p>
          <a:p>
            <a:pPr marL="285750" indent="-285750">
              <a:buFont typeface="Arial" panose="020B0604020202020204" pitchFamily="34" charset="0"/>
              <a:buChar char="•"/>
            </a:pPr>
            <a:r>
              <a:rPr lang="en-US" dirty="0"/>
              <a:t>Array name board whose size is 100 is defined. At various position snakes and ladders in form of negative numbers and positive numbers are kept which does either decrement or increment in position. </a:t>
            </a:r>
          </a:p>
          <a:p>
            <a:pPr marL="285750" indent="-285750">
              <a:buFont typeface="Arial" panose="020B0604020202020204" pitchFamily="34" charset="0"/>
              <a:buChar char="•"/>
            </a:pPr>
            <a:r>
              <a:rPr lang="en-US" dirty="0"/>
              <a:t>Since maximum 4 players can play, so initial position is defined as (0,0,0,0)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9768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80E8CD-D4EF-993A-398D-FBB097EC50C7}"/>
              </a:ext>
            </a:extLst>
          </p:cNvPr>
          <p:cNvSpPr txBox="1"/>
          <p:nvPr/>
        </p:nvSpPr>
        <p:spPr>
          <a:xfrm>
            <a:off x="579120" y="365760"/>
            <a:ext cx="6451600" cy="2862322"/>
          </a:xfrm>
          <a:prstGeom prst="rect">
            <a:avLst/>
          </a:prstGeom>
          <a:noFill/>
        </p:spPr>
        <p:txBody>
          <a:bodyPr wrap="square" rtlCol="0">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int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rollDice</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return</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rand</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6</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int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checkeOutOfBoard</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int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pos</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if</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pos</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&gt;</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100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return</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return</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8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4A6C53BC-D551-4142-338E-5A2DF560A06F}"/>
              </a:ext>
            </a:extLst>
          </p:cNvPr>
          <p:cNvSpPr txBox="1"/>
          <p:nvPr/>
        </p:nvSpPr>
        <p:spPr>
          <a:xfrm>
            <a:off x="843280" y="3596640"/>
            <a:ext cx="109321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Here, a user defined function named rolldice() is defined. Here the work of rolling a dice is done by rand() function.</a:t>
            </a:r>
          </a:p>
          <a:p>
            <a:pPr marL="285750" indent="-285750">
              <a:buFont typeface="Arial" panose="020B0604020202020204" pitchFamily="34" charset="0"/>
              <a:buChar char="•"/>
            </a:pPr>
            <a:r>
              <a:rPr lang="en-US" dirty="0"/>
              <a:t>Another function checkoutofboard() is defined which checks the position of player after every through of dice to see that he/she wins only when he/she reaches exactly 100 and not more that that.</a:t>
            </a:r>
            <a:endParaRPr lang="en-IN" dirty="0"/>
          </a:p>
        </p:txBody>
      </p:sp>
    </p:spTree>
    <p:extLst>
      <p:ext uri="{BB962C8B-B14F-4D97-AF65-F5344CB8AC3E}">
        <p14:creationId xmlns:p14="http://schemas.microsoft.com/office/powerpoint/2010/main" val="133945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ACACD5-9606-9ED5-F58F-20088139FDF4}"/>
              </a:ext>
            </a:extLst>
          </p:cNvPr>
          <p:cNvSpPr txBox="1"/>
          <p:nvPr/>
        </p:nvSpPr>
        <p:spPr>
          <a:xfrm>
            <a:off x="162560" y="233680"/>
            <a:ext cx="11877040" cy="5262979"/>
          </a:xfrm>
          <a:prstGeom prst="rect">
            <a:avLst/>
          </a:prstGeom>
          <a:noFill/>
        </p:spPr>
        <p:txBody>
          <a:bodyPr wrap="square" rtlCol="0">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void</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playGame</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int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cur_player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num_dice</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flag</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player_pre_position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char</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ch</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while</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flag</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"-----------------------Game Starts------------------------"</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flag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scanf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"%c"</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&amp;</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continue</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if</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cur_player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&gt;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"\n\n======================================================\n"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"Current positions of players:\n"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for</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int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i</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i</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&lt;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i</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"Player-%d: %d\n"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i</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player_position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cur_player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"\n---------------------------------------------------------------\n"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"It's Player-%d turn to throw dice. (Press enter to throw the dice)\n"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cur_player</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scanf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"%c"</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&amp;</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6757F7C1-790E-C129-B869-A76714D30D2C}"/>
              </a:ext>
            </a:extLst>
          </p:cNvPr>
          <p:cNvSpPr txBox="1"/>
          <p:nvPr/>
        </p:nvSpPr>
        <p:spPr>
          <a:xfrm>
            <a:off x="314960" y="5638899"/>
            <a:ext cx="11531600" cy="646331"/>
          </a:xfrm>
          <a:prstGeom prst="rect">
            <a:avLst/>
          </a:prstGeom>
          <a:noFill/>
        </p:spPr>
        <p:txBody>
          <a:bodyPr wrap="square" rtlCol="0">
            <a:spAutoFit/>
          </a:bodyPr>
          <a:lstStyle/>
          <a:p>
            <a:r>
              <a:rPr lang="en-US" dirty="0"/>
              <a:t>The important function which defines the entire game is playgame(). It’s code is mentioned deeply in this and the next slide.</a:t>
            </a:r>
            <a:endParaRPr lang="en-IN" dirty="0"/>
          </a:p>
        </p:txBody>
      </p:sp>
    </p:spTree>
    <p:extLst>
      <p:ext uri="{BB962C8B-B14F-4D97-AF65-F5344CB8AC3E}">
        <p14:creationId xmlns:p14="http://schemas.microsoft.com/office/powerpoint/2010/main" val="145860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DA4767-DE12-6619-B18F-74F9E52EAE65}"/>
              </a:ext>
            </a:extLst>
          </p:cNvPr>
          <p:cNvSpPr txBox="1"/>
          <p:nvPr/>
        </p:nvSpPr>
        <p:spPr>
          <a:xfrm>
            <a:off x="193040" y="304800"/>
            <a:ext cx="11724640" cy="6370975"/>
          </a:xfrm>
          <a:prstGeom prst="rect">
            <a:avLst/>
          </a:prstGeom>
          <a:noFill/>
        </p:spPr>
        <p:txBody>
          <a:bodyPr wrap="square" rtlCol="0">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num_dice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rollDice</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"Player-%d has thrown %d.\n"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num_dice</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if</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checkeOutOfBoard</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player_position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num_dice</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player_position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num_dice</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player_pre_position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player_position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player_position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board</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player_position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if</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board</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player_pre_position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"Player-%d has reached position %d.\n"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player_position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else</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if</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board</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player_pre_position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&lt;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"Player-%d was bitten by SNAKE and has been demoted to position %d.\n"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player_position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else</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"Player-%d claimed the LADDER and reached to position %d.\n"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player_position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else</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"Player-%d did not proceed.\n"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if</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player_position</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100</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break</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"Player-%d wins!!!!!!!"</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cur_player</a:t>
            </a:r>
            <a:r>
              <a:rPr lang="en-IN" sz="12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endParaRPr lang="en-IN"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200" dirty="0"/>
          </a:p>
        </p:txBody>
      </p:sp>
    </p:spTree>
    <p:extLst>
      <p:ext uri="{BB962C8B-B14F-4D97-AF65-F5344CB8AC3E}">
        <p14:creationId xmlns:p14="http://schemas.microsoft.com/office/powerpoint/2010/main" val="31115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7B7E79-A26E-395C-57EE-9468EDCFA6BD}"/>
              </a:ext>
            </a:extLst>
          </p:cNvPr>
          <p:cNvSpPr txBox="1"/>
          <p:nvPr/>
        </p:nvSpPr>
        <p:spPr>
          <a:xfrm>
            <a:off x="579120" y="416560"/>
            <a:ext cx="7091680" cy="4185761"/>
          </a:xfrm>
          <a:prstGeom prst="rect">
            <a:avLst/>
          </a:prstGeom>
          <a:noFill/>
        </p:spPr>
        <p:txBody>
          <a:bodyPr wrap="square" rtlCol="0">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int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main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num_player</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"\nEnter the number of players (upto 4 players):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scanf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"%d"</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&amp;</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if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&gt;</a:t>
            </a:r>
            <a:r>
              <a:rPr lang="en-IN" sz="14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4</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&lt;</a:t>
            </a:r>
            <a:r>
              <a:rPr lang="en-IN" sz="14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2</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&gt;</a:t>
            </a:r>
            <a:r>
              <a:rPr lang="en-IN" sz="14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4</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"More than 4 players can't play.\n"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printf</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8800"/>
                </a:solidFill>
                <a:effectLst/>
                <a:latin typeface="Consolas" panose="020B0609020204030204" pitchFamily="49" charset="0"/>
                <a:ea typeface="Times New Roman" panose="02020603050405020304" pitchFamily="18" charset="0"/>
                <a:cs typeface="Courier New" panose="02070309020205020404" pitchFamily="49" charset="0"/>
              </a:rPr>
              <a:t>"Atleast 2 players are required to play\n"</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goto</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num_player</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srand</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time</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NULL</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playGame</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0088"/>
                </a:solidFill>
                <a:effectLst/>
                <a:latin typeface="Consolas" panose="020B0609020204030204" pitchFamily="49" charset="0"/>
                <a:ea typeface="Times New Roman" panose="02020603050405020304" pitchFamily="18" charset="0"/>
                <a:cs typeface="Courier New" panose="02070309020205020404" pitchFamily="49" charset="0"/>
              </a:rPr>
              <a:t>return</a:t>
            </a:r>
            <a:r>
              <a:rPr lang="en-IN" sz="14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dirty="0">
                <a:solidFill>
                  <a:srgbClr val="006666"/>
                </a:solidFill>
                <a:effectLst/>
                <a:latin typeface="Consolas" panose="020B0609020204030204" pitchFamily="49" charset="0"/>
                <a:ea typeface="Times New Roman" panose="02020603050405020304" pitchFamily="18" charset="0"/>
                <a:cs typeface="Courier New" panose="02070309020205020404" pitchFamily="49" charset="0"/>
              </a:rPr>
              <a:t>0</a:t>
            </a: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6666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Times New Roman" panose="02020603050405020304" pitchFamily="18" charset="0"/>
              <a:ea typeface="Times New Roman" panose="02020603050405020304" pitchFamily="18" charset="0"/>
            </a:endParaRPr>
          </a:p>
          <a:p>
            <a:endParaRPr lang="en-IN" sz="1400" dirty="0"/>
          </a:p>
        </p:txBody>
      </p:sp>
      <p:sp>
        <p:nvSpPr>
          <p:cNvPr id="3" name="TextBox 2">
            <a:extLst>
              <a:ext uri="{FF2B5EF4-FFF2-40B4-BE49-F238E27FC236}">
                <a16:creationId xmlns:a16="http://schemas.microsoft.com/office/drawing/2014/main" id="{B8F56380-9FA6-DF19-9562-80063793AFF0}"/>
              </a:ext>
            </a:extLst>
          </p:cNvPr>
          <p:cNvSpPr txBox="1"/>
          <p:nvPr/>
        </p:nvSpPr>
        <p:spPr>
          <a:xfrm>
            <a:off x="7355840" y="609600"/>
            <a:ext cx="40843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Here, main function is defined whose data type is integer. </a:t>
            </a:r>
          </a:p>
          <a:p>
            <a:pPr marL="285750" indent="-285750">
              <a:buFont typeface="Arial" panose="020B0604020202020204" pitchFamily="34" charset="0"/>
              <a:buChar char="•"/>
            </a:pPr>
            <a:r>
              <a:rPr lang="en-US" dirty="0"/>
              <a:t>This function includes the question from user regarding how many players are playing the game.</a:t>
            </a:r>
          </a:p>
          <a:p>
            <a:pPr marL="285750" indent="-285750">
              <a:buFont typeface="Arial" panose="020B0604020202020204" pitchFamily="34" charset="0"/>
              <a:buChar char="•"/>
            </a:pPr>
            <a:r>
              <a:rPr lang="en-US" dirty="0"/>
              <a:t>Finally, playgame() function is called out and the game begins.</a:t>
            </a:r>
            <a:endParaRPr lang="en-IN" dirty="0"/>
          </a:p>
        </p:txBody>
      </p:sp>
    </p:spTree>
    <p:extLst>
      <p:ext uri="{BB962C8B-B14F-4D97-AF65-F5344CB8AC3E}">
        <p14:creationId xmlns:p14="http://schemas.microsoft.com/office/powerpoint/2010/main" val="7054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8F8A-3F14-7687-8024-38597DBAB884}"/>
              </a:ext>
            </a:extLst>
          </p:cNvPr>
          <p:cNvSpPr>
            <a:spLocks noGrp="1"/>
          </p:cNvSpPr>
          <p:nvPr>
            <p:ph type="title"/>
          </p:nvPr>
        </p:nvSpPr>
        <p:spPr>
          <a:xfrm>
            <a:off x="1097280" y="769620"/>
            <a:ext cx="10058400" cy="967740"/>
          </a:xfrm>
        </p:spPr>
        <p:txBody>
          <a:bodyPr/>
          <a:lstStyle/>
          <a:p>
            <a:r>
              <a:rPr lang="en-US" b="1" dirty="0"/>
              <a:t>OUTPUT</a:t>
            </a:r>
            <a:endParaRPr lang="en-IN" b="1" dirty="0"/>
          </a:p>
        </p:txBody>
      </p:sp>
      <p:pic>
        <p:nvPicPr>
          <p:cNvPr id="3" name="Picture 2">
            <a:extLst>
              <a:ext uri="{FF2B5EF4-FFF2-40B4-BE49-F238E27FC236}">
                <a16:creationId xmlns:a16="http://schemas.microsoft.com/office/drawing/2014/main" id="{8B1A47AE-D4D9-949C-4C08-AD190217B3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370" y="1897380"/>
            <a:ext cx="5264785" cy="4191000"/>
          </a:xfrm>
          <a:prstGeom prst="rect">
            <a:avLst/>
          </a:prstGeom>
          <a:noFill/>
          <a:ln>
            <a:noFill/>
          </a:ln>
        </p:spPr>
      </p:pic>
      <p:pic>
        <p:nvPicPr>
          <p:cNvPr id="4" name="Picture 3">
            <a:extLst>
              <a:ext uri="{FF2B5EF4-FFF2-40B4-BE49-F238E27FC236}">
                <a16:creationId xmlns:a16="http://schemas.microsoft.com/office/drawing/2014/main" id="{0096F528-B434-BD8B-0383-0D3FFAFD3D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79845" y="1892300"/>
            <a:ext cx="5264785" cy="4196080"/>
          </a:xfrm>
          <a:prstGeom prst="rect">
            <a:avLst/>
          </a:prstGeom>
          <a:noFill/>
          <a:ln>
            <a:noFill/>
          </a:ln>
        </p:spPr>
      </p:pic>
    </p:spTree>
    <p:extLst>
      <p:ext uri="{BB962C8B-B14F-4D97-AF65-F5344CB8AC3E}">
        <p14:creationId xmlns:p14="http://schemas.microsoft.com/office/powerpoint/2010/main" val="215042181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TotalTime>
  <Words>1322</Words>
  <Application>Microsoft Office PowerPoint</Application>
  <PresentationFormat>Widescreen</PresentationFormat>
  <Paragraphs>118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Times New Roman</vt:lpstr>
      <vt:lpstr>Retrospect</vt:lpstr>
      <vt:lpstr>SNAKE AND LADDER</vt:lpstr>
      <vt:lpstr>VIRTUAL SNAKE AND LADDER GAME </vt:lpstr>
      <vt:lpstr>OVERVIEW OF SOURCE CODE</vt:lpstr>
      <vt:lpstr>SOURCE CODE</vt:lpstr>
      <vt:lpstr>PowerPoint Presentation</vt:lpstr>
      <vt:lpstr>PowerPoint Presentation</vt:lpstr>
      <vt:lpstr>PowerPoint Presentation</vt:lpstr>
      <vt:lpstr>PowerPoint Presentation</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INNOVATIVE ASSIGNMENT</dc:title>
  <dc:creator>Jishan Thobhani</dc:creator>
  <cp:lastModifiedBy>Jishan Thobhani</cp:lastModifiedBy>
  <cp:revision>1</cp:revision>
  <dcterms:created xsi:type="dcterms:W3CDTF">2023-01-13T12:39:30Z</dcterms:created>
  <dcterms:modified xsi:type="dcterms:W3CDTF">2024-02-16T18:56:47Z</dcterms:modified>
</cp:coreProperties>
</file>