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7"/>
  </p:notesMasterIdLst>
  <p:sldIdLst>
    <p:sldId id="256" r:id="rId2"/>
    <p:sldId id="267" r:id="rId3"/>
    <p:sldId id="273" r:id="rId4"/>
    <p:sldId id="276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0"/>
    <a:srgbClr val="FF00FF"/>
    <a:srgbClr val="8000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9870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2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F956F-8204-C24E-94E4-83ADD939A8A6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E43F4-9F73-E04D-9862-6D54042C5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F2DB0D-23C0-AA40-B767-DC4D5C3022A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1F9FD6-F97D-2542-96B6-D20DB58A82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160" y="492819"/>
            <a:ext cx="7428402" cy="2440874"/>
          </a:xfrm>
          <a:solidFill>
            <a:schemeClr val="tx2"/>
          </a:solidFill>
        </p:spPr>
        <p:txBody>
          <a:bodyPr lIns="27432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FFFF00"/>
                </a:solidFill>
              </a:rPr>
              <a:t>Data Mining 2</a:t>
            </a:r>
            <a:br>
              <a:rPr lang="en-US" sz="4000" b="1" dirty="0">
                <a:solidFill>
                  <a:srgbClr val="FFFF00"/>
                </a:solidFill>
              </a:rPr>
            </a:br>
            <a:r>
              <a:rPr lang="en-US" sz="4000" b="1" dirty="0" smtClean="0">
                <a:solidFill>
                  <a:srgbClr val="FFFF00"/>
                </a:solidFill>
              </a:rPr>
              <a:t>Homework Assignment-2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657" y="3818650"/>
            <a:ext cx="6400800" cy="1736889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CBA/Batch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364776"/>
            <a:ext cx="8110751" cy="5117911"/>
          </a:xfrm>
        </p:spPr>
        <p:txBody>
          <a:bodyPr>
            <a:normAutofit/>
          </a:bodyPr>
          <a:lstStyle/>
          <a:p>
            <a:r>
              <a:rPr lang="en-US" b="1" dirty="0" smtClean="0"/>
              <a:t>MNIST </a:t>
            </a:r>
            <a:r>
              <a:rPr lang="en-US" b="1" dirty="0"/>
              <a:t>dataset</a:t>
            </a:r>
          </a:p>
          <a:p>
            <a:pPr lvl="1"/>
            <a:r>
              <a:rPr lang="en-US" dirty="0"/>
              <a:t>10 classes, 28 x 28 features,</a:t>
            </a:r>
          </a:p>
          <a:p>
            <a:pPr lvl="1"/>
            <a:r>
              <a:rPr lang="en-US" dirty="0"/>
              <a:t>Already comes with training and test splits as </a:t>
            </a:r>
            <a:r>
              <a:rPr lang="en-US" dirty="0" smtClean="0"/>
              <a:t>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r>
              <a:rPr lang="en-US" dirty="0" smtClean="0"/>
              <a:t>Note: Use the MNIST dataset given for Assignment-1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5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/>
              <a:t>Dataset and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1405720"/>
            <a:ext cx="8083455" cy="4860610"/>
          </a:xfrm>
        </p:spPr>
        <p:txBody>
          <a:bodyPr/>
          <a:lstStyle/>
          <a:p>
            <a:r>
              <a:rPr lang="en-US" dirty="0"/>
              <a:t>Each student will get his/her “</a:t>
            </a:r>
            <a:r>
              <a:rPr lang="en-US" b="1" u="sng" dirty="0"/>
              <a:t>own</a:t>
            </a:r>
            <a:r>
              <a:rPr lang="en-US" dirty="0"/>
              <a:t>” train/test split of all the three dataset. So your analysis and results will be “</a:t>
            </a:r>
            <a:r>
              <a:rPr lang="en-US" b="1" u="sng" dirty="0"/>
              <a:t>unique</a:t>
            </a:r>
            <a:r>
              <a:rPr lang="en-US" dirty="0" smtClean="0"/>
              <a:t>”!</a:t>
            </a:r>
            <a:endParaRPr lang="en-US" dirty="0"/>
          </a:p>
          <a:p>
            <a:r>
              <a:rPr lang="en-US" dirty="0" smtClean="0"/>
              <a:t>you should submit a </a:t>
            </a:r>
            <a:r>
              <a:rPr lang="en-US" dirty="0"/>
              <a:t>word/pdf document containing the code, figures, and analysis for all the problems. </a:t>
            </a:r>
          </a:p>
          <a:p>
            <a:r>
              <a:rPr lang="en-US" dirty="0"/>
              <a:t>You are free to use any programming language (python, R, MATLAB, </a:t>
            </a:r>
            <a:r>
              <a:rPr lang="en-US" dirty="0" err="1"/>
              <a:t>FreeMAT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etc.) that you are familiar with for these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37292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P1 </a:t>
            </a:r>
            <a:r>
              <a:rPr lang="en-US" dirty="0"/>
              <a:t>: Pair-wise Classifier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446664"/>
            <a:ext cx="8042512" cy="4819666"/>
          </a:xfrm>
        </p:spPr>
        <p:txBody>
          <a:bodyPr/>
          <a:lstStyle/>
          <a:p>
            <a:r>
              <a:rPr lang="en-US" dirty="0"/>
              <a:t>For all pairs of classes in MNIST data</a:t>
            </a:r>
          </a:p>
          <a:p>
            <a:r>
              <a:rPr lang="en-US" dirty="0"/>
              <a:t>Compute the Fisher Discriminant for that pair of classes</a:t>
            </a:r>
          </a:p>
          <a:p>
            <a:r>
              <a:rPr lang="en-US" dirty="0"/>
              <a:t>This is again a D dimensional vector where each dimension corresponds to a pixel. </a:t>
            </a:r>
          </a:p>
          <a:p>
            <a:r>
              <a:rPr lang="en-US" dirty="0"/>
              <a:t>Convert the D-dimensional vector into an image – scale it and draw the image</a:t>
            </a:r>
          </a:p>
          <a:p>
            <a:r>
              <a:rPr lang="en-US" dirty="0"/>
              <a:t>Comment on how Fisher discriminant for a few pairs of classes is learning to “focus” on different pixels in the image.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0270" y="5973941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19158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P2 </a:t>
            </a:r>
            <a:r>
              <a:rPr lang="en-US" dirty="0"/>
              <a:t>: Binary Hierarchical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446664"/>
            <a:ext cx="8042512" cy="4819666"/>
          </a:xfrm>
        </p:spPr>
        <p:txBody>
          <a:bodyPr/>
          <a:lstStyle/>
          <a:p>
            <a:r>
              <a:rPr lang="en-US" dirty="0"/>
              <a:t>Build a Bottom-up-Binary Hierarchical Classifier</a:t>
            </a:r>
          </a:p>
          <a:p>
            <a:r>
              <a:rPr lang="en-US" dirty="0"/>
              <a:t>Use Linear SVM to build each of the pair-wise classifiers</a:t>
            </a:r>
          </a:p>
          <a:p>
            <a:r>
              <a:rPr lang="en-US" dirty="0"/>
              <a:t>Merge two classes that give the highest training error</a:t>
            </a:r>
          </a:p>
          <a:p>
            <a:r>
              <a:rPr lang="en-US" dirty="0"/>
              <a:t>Draw the entire tree that was discovered automatically</a:t>
            </a:r>
          </a:p>
          <a:p>
            <a:r>
              <a:rPr lang="en-US" dirty="0"/>
              <a:t>For each node in the tree – write the training and test accuracies.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0270" y="5973941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20 points</a:t>
            </a:r>
          </a:p>
        </p:txBody>
      </p:sp>
    </p:spTree>
    <p:extLst>
      <p:ext uri="{BB962C8B-B14F-4D97-AF65-F5344CB8AC3E}">
        <p14:creationId xmlns:p14="http://schemas.microsoft.com/office/powerpoint/2010/main" val="257609886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48747</TotalTime>
  <Words>242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Perception</vt:lpstr>
      <vt:lpstr>Data Mining 2 Homework Assignment-2</vt:lpstr>
      <vt:lpstr>Datasets</vt:lpstr>
      <vt:lpstr>Dataset and Submission</vt:lpstr>
      <vt:lpstr>P1 : Pair-wise Classifier Features</vt:lpstr>
      <vt:lpstr>P2 : Binary Hierarchical Classifier</vt:lpstr>
    </vt:vector>
  </TitlesOfParts>
  <Company>Google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and the art of “Thinking Paralle”</dc:title>
  <dc:creator>Shailesh Kumar</dc:creator>
  <cp:lastModifiedBy>Monisha K</cp:lastModifiedBy>
  <cp:revision>1835</cp:revision>
  <dcterms:created xsi:type="dcterms:W3CDTF">2012-08-17T07:00:49Z</dcterms:created>
  <dcterms:modified xsi:type="dcterms:W3CDTF">2018-07-23T08:35:56Z</dcterms:modified>
</cp:coreProperties>
</file>