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1"/>
  </p:sldMasterIdLst>
  <p:handoutMasterIdLst>
    <p:handoutMasterId r:id="rId33"/>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5256" autoAdjust="0"/>
  </p:normalViewPr>
  <p:slideViewPr>
    <p:cSldViewPr snapToGrid="0" snapToObjects="1">
      <p:cViewPr varScale="1">
        <p:scale>
          <a:sx n="78" d="100"/>
          <a:sy n="78" d="100"/>
        </p:scale>
        <p:origin x="878" y="67"/>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0301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Data Cleaning</a:t>
          </a:r>
        </a:p>
      </dsp:txBody>
      <dsp:txXfrm>
        <a:off x="4543" y="303012"/>
        <a:ext cx="2065693" cy="609275"/>
      </dsp:txXfrm>
    </dsp:sp>
    <dsp:sp modelId="{9D677988-374B-4BBA-B73C-8BE59201B4AA}">
      <dsp:nvSpPr>
        <dsp:cNvPr id="0" name=""/>
        <dsp:cNvSpPr/>
      </dsp:nvSpPr>
      <dsp:spPr>
        <a:xfrm>
          <a:off x="427637" y="912287"/>
          <a:ext cx="2065693" cy="29376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Import the collected data from web scraping</a:t>
          </a:r>
        </a:p>
        <a:p>
          <a:pPr marL="171450" lvl="1" indent="-171450" algn="l"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488139" y="972789"/>
        <a:ext cx="1944689" cy="2816596"/>
      </dsp:txXfrm>
    </dsp:sp>
    <dsp:sp modelId="{51EA4E37-9197-43C9-9502-961CC2F00719}">
      <dsp:nvSpPr>
        <dsp:cNvPr id="0" name=""/>
        <dsp:cNvSpPr/>
      </dsp:nvSpPr>
      <dsp:spPr>
        <a:xfrm>
          <a:off x="2383388" y="3505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453360"/>
        <a:ext cx="509592" cy="308578"/>
      </dsp:txXfrm>
    </dsp:sp>
    <dsp:sp modelId="{6BB0ABCB-2373-47ED-9774-278F8EE9E9B2}">
      <dsp:nvSpPr>
        <dsp:cNvPr id="0" name=""/>
        <dsp:cNvSpPr/>
      </dsp:nvSpPr>
      <dsp:spPr>
        <a:xfrm>
          <a:off x="3322843" y="30301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Exploratory Data Analysis</a:t>
          </a:r>
        </a:p>
      </dsp:txBody>
      <dsp:txXfrm>
        <a:off x="3322843" y="303012"/>
        <a:ext cx="2065693" cy="609275"/>
      </dsp:txXfrm>
    </dsp:sp>
    <dsp:sp modelId="{93C83A52-6E6B-41FD-9424-D118FD751CED}">
      <dsp:nvSpPr>
        <dsp:cNvPr id="0" name=""/>
        <dsp:cNvSpPr/>
      </dsp:nvSpPr>
      <dsp:spPr>
        <a:xfrm>
          <a:off x="3745937" y="912287"/>
          <a:ext cx="2065693" cy="29376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l" defTabSz="711200">
            <a:lnSpc>
              <a:spcPct val="90000"/>
            </a:lnSpc>
            <a:spcBef>
              <a:spcPct val="0"/>
            </a:spcBef>
            <a:spcAft>
              <a:spcPct val="15000"/>
            </a:spcAft>
            <a:buChar char="•"/>
          </a:pPr>
          <a:r>
            <a:rPr lang="en-US" sz="1600" kern="1200" dirty="0"/>
            <a:t>Analyze each and every data record to ensure we have usable information</a:t>
          </a:r>
        </a:p>
      </dsp:txBody>
      <dsp:txXfrm>
        <a:off x="3806439" y="972789"/>
        <a:ext cx="1944689" cy="2816596"/>
      </dsp:txXfrm>
    </dsp:sp>
    <dsp:sp modelId="{A66EA167-6AD2-4AA4-A421-59E2B4561DDF}">
      <dsp:nvSpPr>
        <dsp:cNvPr id="0" name=""/>
        <dsp:cNvSpPr/>
      </dsp:nvSpPr>
      <dsp:spPr>
        <a:xfrm>
          <a:off x="5701689" y="3505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453360"/>
        <a:ext cx="509592" cy="308578"/>
      </dsp:txXfrm>
    </dsp:sp>
    <dsp:sp modelId="{3E371716-205E-4EF6-A7ED-14278F63B034}">
      <dsp:nvSpPr>
        <dsp:cNvPr id="0" name=""/>
        <dsp:cNvSpPr/>
      </dsp:nvSpPr>
      <dsp:spPr>
        <a:xfrm>
          <a:off x="6641144" y="30301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Visualization and Data Preprocessing</a:t>
          </a:r>
        </a:p>
      </dsp:txBody>
      <dsp:txXfrm>
        <a:off x="6641144" y="303012"/>
        <a:ext cx="2065693" cy="609275"/>
      </dsp:txXfrm>
    </dsp:sp>
    <dsp:sp modelId="{D91F2413-E4E3-4058-AF8C-E44208B5C14B}">
      <dsp:nvSpPr>
        <dsp:cNvPr id="0" name=""/>
        <dsp:cNvSpPr/>
      </dsp:nvSpPr>
      <dsp:spPr>
        <a:xfrm>
          <a:off x="7064238" y="912287"/>
          <a:ext cx="2065693" cy="29376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l" defTabSz="711200">
            <a:lnSpc>
              <a:spcPct val="90000"/>
            </a:lnSpc>
            <a:spcBef>
              <a:spcPct val="0"/>
            </a:spcBef>
            <a:spcAft>
              <a:spcPct val="15000"/>
            </a:spcAft>
            <a:buChar char="•"/>
          </a:pPr>
          <a:r>
            <a:rPr lang="en-US" sz="1600" kern="1200" dirty="0"/>
            <a:t>Perform encoding and scaling methods</a:t>
          </a:r>
        </a:p>
      </dsp:txBody>
      <dsp:txXfrm>
        <a:off x="7124740" y="972789"/>
        <a:ext cx="1944689" cy="2816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166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31662"/>
        <a:ext cx="2065693" cy="609275"/>
      </dsp:txXfrm>
    </dsp:sp>
    <dsp:sp modelId="{9D677988-374B-4BBA-B73C-8BE59201B4AA}">
      <dsp:nvSpPr>
        <dsp:cNvPr id="0" name=""/>
        <dsp:cNvSpPr/>
      </dsp:nvSpPr>
      <dsp:spPr>
        <a:xfrm>
          <a:off x="427637" y="640937"/>
          <a:ext cx="2065693" cy="38232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701439"/>
        <a:ext cx="1944689" cy="3702196"/>
      </dsp:txXfrm>
    </dsp:sp>
    <dsp:sp modelId="{51EA4E37-9197-43C9-9502-961CC2F00719}">
      <dsp:nvSpPr>
        <dsp:cNvPr id="0" name=""/>
        <dsp:cNvSpPr/>
      </dsp:nvSpPr>
      <dsp:spPr>
        <a:xfrm>
          <a:off x="2383388" y="791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182010"/>
        <a:ext cx="509592" cy="308578"/>
      </dsp:txXfrm>
    </dsp:sp>
    <dsp:sp modelId="{6BB0ABCB-2373-47ED-9774-278F8EE9E9B2}">
      <dsp:nvSpPr>
        <dsp:cNvPr id="0" name=""/>
        <dsp:cNvSpPr/>
      </dsp:nvSpPr>
      <dsp:spPr>
        <a:xfrm>
          <a:off x="3322843" y="3166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31662"/>
        <a:ext cx="2065693" cy="609275"/>
      </dsp:txXfrm>
    </dsp:sp>
    <dsp:sp modelId="{93C83A52-6E6B-41FD-9424-D118FD751CED}">
      <dsp:nvSpPr>
        <dsp:cNvPr id="0" name=""/>
        <dsp:cNvSpPr/>
      </dsp:nvSpPr>
      <dsp:spPr>
        <a:xfrm>
          <a:off x="3745937" y="640937"/>
          <a:ext cx="2065693" cy="38232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701439"/>
        <a:ext cx="1944689" cy="3702196"/>
      </dsp:txXfrm>
    </dsp:sp>
    <dsp:sp modelId="{A66EA167-6AD2-4AA4-A421-59E2B4561DDF}">
      <dsp:nvSpPr>
        <dsp:cNvPr id="0" name=""/>
        <dsp:cNvSpPr/>
      </dsp:nvSpPr>
      <dsp:spPr>
        <a:xfrm>
          <a:off x="5701689" y="791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182010"/>
        <a:ext cx="509592" cy="308578"/>
      </dsp:txXfrm>
    </dsp:sp>
    <dsp:sp modelId="{3E371716-205E-4EF6-A7ED-14278F63B034}">
      <dsp:nvSpPr>
        <dsp:cNvPr id="0" name=""/>
        <dsp:cNvSpPr/>
      </dsp:nvSpPr>
      <dsp:spPr>
        <a:xfrm>
          <a:off x="6641144" y="31662"/>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31662"/>
        <a:ext cx="2065693" cy="609275"/>
      </dsp:txXfrm>
    </dsp:sp>
    <dsp:sp modelId="{D91F2413-E4E3-4058-AF8C-E44208B5C14B}">
      <dsp:nvSpPr>
        <dsp:cNvPr id="0" name=""/>
        <dsp:cNvSpPr/>
      </dsp:nvSpPr>
      <dsp:spPr>
        <a:xfrm>
          <a:off x="7064238" y="640937"/>
          <a:ext cx="2065693" cy="38232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701439"/>
        <a:ext cx="1944689" cy="37021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7/13/2022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1088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10427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97266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996179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5574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278869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94619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549309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87601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996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476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487899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561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884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29386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5010424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9382617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40415429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7/13/2022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423793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907004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373860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20861144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356824-A55C-4F44-B9CB-109B027241D7}" type="datetimeFigureOut">
              <a:rPr lang="en-US" smtClean="0"/>
              <a:t>7/13/2022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346457340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669" r:id="rId23"/>
    <p:sldLayoutId id="2147483673" r:id="rId24"/>
    <p:sldLayoutId id="2147483674" r:id="rId25"/>
    <p:sldLayoutId id="2147483677" r:id="rId26"/>
    <p:sldLayoutId id="2147483678" r:id="rId27"/>
    <p:sldLayoutId id="2147483679" r:id="rId28"/>
    <p:sldLayoutId id="2147483681" r:id="rId29"/>
    <p:sldLayoutId id="2147483682" r:id="rId30"/>
    <p:sldLayoutId id="2147483686" r:id="rId31"/>
    <p:sldLayoutId id="2147483683" r:id="rId32"/>
    <p:sldLayoutId id="2147483685" r:id="rId33"/>
    <p:sldLayoutId id="2147483684" r:id="rId34"/>
    <p:sldLayoutId id="2147483680" r:id="rId35"/>
    <p:sldLayoutId id="2147483691" r:id="rId36"/>
    <p:sldLayoutId id="2147483692" r:id="rId37"/>
    <p:sldLayoutId id="2147483693" r:id="rId38"/>
    <p:sldLayoutId id="2147483694" r:id="rId39"/>
    <p:sldLayoutId id="2147483688" r:id="rId40"/>
    <p:sldLayoutId id="2147483687" r:id="rId41"/>
    <p:sldLayoutId id="2147483689" r:id="rId42"/>
    <p:sldLayoutId id="2147483697" r:id="rId43"/>
    <p:sldLayoutId id="2147483698" r:id="rId44"/>
    <p:sldLayoutId id="2147483703" r:id="rId45"/>
    <p:sldLayoutId id="2147483704" r:id="rId46"/>
    <p:sldLayoutId id="2147483705" r:id="rId47"/>
    <p:sldLayoutId id="2147483706" r:id="rId48"/>
    <p:sldLayoutId id="2147483700" r:id="rId49"/>
    <p:sldLayoutId id="2147483699" r:id="rId50"/>
    <p:sldLayoutId id="2147483701" r:id="rId51"/>
    <p:sldLayoutId id="2147483702" r:id="rId52"/>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7203226" y="5427362"/>
            <a:ext cx="4179375" cy="356462"/>
          </a:xfrm>
        </p:spPr>
        <p:txBody>
          <a:bodyPr>
            <a:normAutofit lnSpcReduction="10000"/>
          </a:bodyPr>
          <a:lstStyle/>
          <a:p>
            <a:r>
              <a:rPr lang="en-US" dirty="0"/>
              <a:t>Submitted by </a:t>
            </a:r>
            <a:r>
              <a:rPr lang="en-US" dirty="0" err="1"/>
              <a:t>M.S.jishnu</a:t>
            </a:r>
            <a:endParaRPr lang="en-US"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a:t>
            </a:r>
            <a:r>
              <a:rPr lang="en-IN" dirty="0" err="1"/>
              <a:t>ie</a:t>
            </a:r>
            <a:r>
              <a:rPr lang="en-IN" dirty="0"/>
              <a:t>.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8 GB</a:t>
            </a:r>
          </a:p>
          <a:p>
            <a:r>
              <a:rPr lang="en-IN" dirty="0"/>
              <a:t>CPU 	: AMD Ryzen 5 3550H with Radeon Vega Mobile Gfx 2.10 GHz</a:t>
            </a:r>
          </a:p>
          <a:p>
            <a:r>
              <a:rPr lang="en-IN" dirty="0"/>
              <a:t>GPU 	: AMD Radeon ™ Vega 8 Graphics and NVIDIA GeForce GTX 1650 Ti</a:t>
            </a:r>
          </a:p>
          <a:p>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a16="http://schemas.microsoft.com/office/drawing/2014/main" id="{EB953A34-70B1-4677-B53D-8B536EBAC883}"/>
              </a:ext>
            </a:extLst>
          </p:cNvPr>
          <p:cNvPicPr>
            <a:picLocks noChangeAspect="1"/>
          </p:cNvPicPr>
          <p:nvPr/>
        </p:nvPicPr>
        <p:blipFill>
          <a:blip r:embed="rId2"/>
          <a:stretch>
            <a:fillRect/>
          </a:stretch>
        </p:blipFill>
        <p:spPr>
          <a:xfrm>
            <a:off x="7325453" y="2758171"/>
            <a:ext cx="4473926" cy="2799968"/>
          </a:xfrm>
          <a:prstGeom prst="rect">
            <a:avLst/>
          </a:prstGeom>
        </p:spPr>
      </p:pic>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6" name="Picture 5">
            <a:extLst>
              <a:ext uri="{FF2B5EF4-FFF2-40B4-BE49-F238E27FC236}">
                <a16:creationId xmlns:a16="http://schemas.microsoft.com/office/drawing/2014/main" id="{3543572A-837F-47EB-A246-669D6D8C1AC3}"/>
              </a:ext>
            </a:extLst>
          </p:cNvPr>
          <p:cNvPicPr>
            <a:picLocks noChangeAspect="1"/>
          </p:cNvPicPr>
          <p:nvPr/>
        </p:nvPicPr>
        <p:blipFill>
          <a:blip r:embed="rId3"/>
          <a:stretch>
            <a:fillRect/>
          </a:stretch>
        </p:blipFill>
        <p:spPr>
          <a:xfrm>
            <a:off x="7331435" y="2442393"/>
            <a:ext cx="4467941" cy="2978627"/>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93417A9-82D8-40CF-9020-BC79FE7CC9E3}"/>
              </a:ext>
            </a:extLst>
          </p:cNvPr>
          <p:cNvPicPr>
            <a:picLocks noGrp="1" noChangeAspect="1"/>
          </p:cNvPicPr>
          <p:nvPr>
            <p:ph type="pic" sz="quarter" idx="13"/>
          </p:nvPr>
        </p:nvPicPr>
        <p:blipFill rotWithShape="1">
          <a:blip r:embed="rId2"/>
          <a:srcRect l="33088" r="33088"/>
          <a:stretch/>
        </p:blipFill>
        <p:spPr/>
      </p:pic>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normAutofit fontScale="92500"/>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90B714C-B262-4540-93A0-17A22919FF08}"/>
              </a:ext>
            </a:extLst>
          </p:cNvPr>
          <p:cNvPicPr>
            <a:picLocks noGrp="1" noChangeAspect="1"/>
          </p:cNvPicPr>
          <p:nvPr>
            <p:ph type="pic" sz="quarter" idx="13"/>
          </p:nvPr>
        </p:nvPicPr>
        <p:blipFill rotWithShape="1">
          <a:blip r:embed="rId2"/>
          <a:srcRect l="35534" r="35534"/>
          <a:stretch/>
        </p:blipFill>
        <p:spPr/>
      </p:pic>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normAutofit fontScale="92500" lnSpcReduction="10000"/>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val="275489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normAutofit lnSpcReduction="10000"/>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normAutofit lnSpcReduction="10000"/>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45270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normAutofit fontScale="92500"/>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id="{920EC7A1-58DA-4ACB-9C72-6472F7A790CF}"/>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8421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normAutofit fontScale="92500"/>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lnSpcReduction="10000"/>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492F9CA-46FE-4D54-B0F1-F5CB89ED3B3F}"/>
              </a:ext>
            </a:extLst>
          </p:cNvPr>
          <p:cNvPicPr>
            <a:picLocks noGrp="1" noChangeAspect="1"/>
          </p:cNvPicPr>
          <p:nvPr>
            <p:ph type="pic" sz="quarter" idx="10"/>
          </p:nvPr>
        </p:nvPicPr>
        <p:blipFill>
          <a:blip r:embed="rId2"/>
          <a:srcRect t="12779" b="12779"/>
          <a:stretch>
            <a:fillRect/>
          </a:stretch>
        </p:blipFill>
        <p:spPr/>
      </p:pic>
      <p:sp>
        <p:nvSpPr>
          <p:cNvPr id="3" name="Title 2">
            <a:extLst>
              <a:ext uri="{FF2B5EF4-FFF2-40B4-BE49-F238E27FC236}">
                <a16:creationId xmlns:a16="http://schemas.microsoft.com/office/drawing/2014/main"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spTree>
    <p:extLst>
      <p:ext uri="{BB962C8B-B14F-4D97-AF65-F5344CB8AC3E}">
        <p14:creationId xmlns:p14="http://schemas.microsoft.com/office/powerpoint/2010/main" val="29606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fontScale="92500"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131484410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102</TotalTime>
  <Words>2120</Words>
  <Application>Microsoft Office PowerPoint</Application>
  <PresentationFormat>Widescreen</PresentationFormat>
  <Paragraphs>150</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Courier New</vt:lpstr>
      <vt:lpstr>Sagona ExtraLight</vt:lpstr>
      <vt:lpstr>Speak Pro</vt:lpstr>
      <vt:lpstr>Trebuchet MS</vt:lpstr>
      <vt:lpstr>Wingdings 3</vt:lpstr>
      <vt:lpstr>Facet</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Jishnu Shaji</cp:lastModifiedBy>
  <cp:revision>22</cp:revision>
  <dcterms:created xsi:type="dcterms:W3CDTF">2021-12-10T15:14:52Z</dcterms:created>
  <dcterms:modified xsi:type="dcterms:W3CDTF">2022-07-13T14:28:53Z</dcterms:modified>
</cp:coreProperties>
</file>