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6/11/2022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6/11/2022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6/11/2022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6/11/2022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6/11/2022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6/11/2022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6/11/2022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6/11/2022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6/11/2022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6/11/2022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6/11/2022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4569155" y="3543923"/>
            <a:ext cx="6916336" cy="1771600"/>
          </a:xfrm>
        </p:spPr>
        <p:txBody>
          <a:bodyPr/>
          <a:lstStyle/>
          <a:p>
            <a:r>
              <a:rPr lang="en-US" dirty="0"/>
              <a:t>Submitted by M S JISHNU</a:t>
            </a:r>
          </a:p>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77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a:t>
            </a:r>
            <a:r>
              <a:rPr lang="en-US" dirty="0" err="1"/>
              <a:t>Mohd</a:t>
            </a:r>
            <a:r>
              <a:rPr lang="en-US" dirty="0"/>
              <a:t> Kashif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1686" y="1612778"/>
            <a:ext cx="9068628" cy="490248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2220</TotalTime>
  <Words>1879</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Cambria</vt:lpstr>
      <vt:lpstr>Constantia (Body)</vt:lpstr>
      <vt:lpstr>Wingdings</vt:lpstr>
      <vt:lpstr>Back to School 16x9</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Jishnu Shaji</cp:lastModifiedBy>
  <cp:revision>14</cp:revision>
  <dcterms:created xsi:type="dcterms:W3CDTF">2021-11-11T17:57:02Z</dcterms:created>
  <dcterms:modified xsi:type="dcterms:W3CDTF">2022-06-11T06:19:28Z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