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6/30/2022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6/30/2022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6/30/2022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6/30/2022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6/30/2022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6/30/2022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6/30/2022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6/30/2022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6/30/2022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6/30/2022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6/30/2022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6/30/2022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a:t>M.S.JISHNU</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93</TotalTime>
  <Words>1652</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Jishnu Shaji</cp:lastModifiedBy>
  <cp:revision>21</cp:revision>
  <dcterms:created xsi:type="dcterms:W3CDTF">2021-11-29T18:55:00Z</dcterms:created>
  <dcterms:modified xsi:type="dcterms:W3CDTF">2022-06-30T16:59:37Z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