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7/24/2022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7/24/2022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7/24/2022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7/24/2022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7/24/2022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7/24/2022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7/24/2022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7/24/2022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7/24/2022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7/24/2022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7/24/2022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7/24/2022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a:t>M.S.JISHNU</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98</TotalTime>
  <Words>1501</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Algerian</vt:lpstr>
      <vt:lpstr>Arial</vt:lpstr>
      <vt:lpstr>Calibri</vt:lpstr>
      <vt:lpstr>Candara</vt:lpstr>
      <vt:lpstr>Consolas</vt: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Jishnu Shaji</cp:lastModifiedBy>
  <cp:revision>15</cp:revision>
  <dcterms:created xsi:type="dcterms:W3CDTF">2021-12-26T03:23:22Z</dcterms:created>
  <dcterms:modified xsi:type="dcterms:W3CDTF">2022-07-24T05:01:11Z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