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6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9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3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1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9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6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06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13800" dirty="0" err="1">
                <a:latin typeface="Endutt-With-Numbers-v2" pitchFamily="2" charset="0"/>
              </a:rPr>
              <a:t>Kusomari</a:t>
            </a:r>
            <a:endParaRPr lang="nl-BE" sz="13800" dirty="0">
              <a:latin typeface="Endutt-With-Numbers-v2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sz="3200" dirty="0">
                <a:latin typeface="Endutt-With-Numbers-v2" pitchFamily="2" charset="0"/>
              </a:rPr>
              <a:t>Jiska Baeten</a:t>
            </a:r>
          </a:p>
          <a:p>
            <a:r>
              <a:rPr lang="nl-BE" sz="3200" dirty="0">
                <a:latin typeface="Endutt-With-Numbers-v2" pitchFamily="2" charset="0"/>
              </a:rPr>
              <a:t>Multimedia &amp; communicatietechnologie</a:t>
            </a:r>
          </a:p>
          <a:p>
            <a:r>
              <a:rPr lang="nl-BE" sz="3200" dirty="0">
                <a:latin typeface="Endutt-With-Numbers-v2" pitchFamily="2" charset="0"/>
              </a:rPr>
              <a:t>Virtuele Producties</a:t>
            </a:r>
          </a:p>
        </p:txBody>
      </p:sp>
    </p:spTree>
    <p:extLst>
      <p:ext uri="{BB962C8B-B14F-4D97-AF65-F5344CB8AC3E}">
        <p14:creationId xmlns:p14="http://schemas.microsoft.com/office/powerpoint/2010/main" val="391705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Endutt-With-Numbers-v2" pitchFamily="2" charset="0"/>
              </a:rPr>
              <a:t>Wat heb je gemaakt </a:t>
            </a:r>
            <a:br>
              <a:rPr lang="nl-BE" dirty="0">
                <a:latin typeface="Endutt-With-Numbers-v2" pitchFamily="2" charset="0"/>
              </a:rPr>
            </a:br>
            <a:r>
              <a:rPr lang="nl-BE" dirty="0">
                <a:latin typeface="Endutt-With-Numbers-v2" pitchFamily="2" charset="0"/>
              </a:rPr>
              <a:t>eerder foto’s zetten!!!! Alle </a:t>
            </a:r>
            <a:r>
              <a:rPr lang="nl-BE" dirty="0" err="1">
                <a:latin typeface="Endutt-With-Numbers-v2" pitchFamily="2" charset="0"/>
              </a:rPr>
              <a:t>dias</a:t>
            </a:r>
            <a:r>
              <a:rPr lang="nl-BE" dirty="0">
                <a:latin typeface="Endutt-With-Numbers-v2" pitchFamily="2" charset="0"/>
              </a:rPr>
              <a:t>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1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Endutt-With-Numbers-v2" pitchFamily="2" charset="0"/>
              </a:rPr>
              <a:t>Gebruikte technieken/tools/technologie</a:t>
            </a:r>
            <a:br>
              <a:rPr lang="nl-BE" dirty="0">
                <a:latin typeface="Endutt-With-Numbers-v2" pitchFamily="2" charset="0"/>
              </a:rPr>
            </a:br>
            <a:r>
              <a:rPr lang="nl-BE" dirty="0">
                <a:latin typeface="Endutt-With-Numbers-v2" pitchFamily="2" charset="0"/>
              </a:rPr>
              <a:t>software hardware</a:t>
            </a:r>
            <a:endParaRPr lang="nl-BE" dirty="0">
              <a:latin typeface="Endutt-With-Numbers-v2" pitchFamily="2" charset="0"/>
            </a:endParaRPr>
          </a:p>
        </p:txBody>
      </p:sp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714239">
            <a:off x="458819" y="1930352"/>
            <a:ext cx="3989121" cy="2243881"/>
          </a:xfr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1128">
            <a:off x="6849753" y="1613423"/>
            <a:ext cx="4986729" cy="2219094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 rotWithShape="1">
          <a:blip r:embed="rId4"/>
          <a:srcRect l="1952" t="14814" r="63838"/>
          <a:stretch/>
        </p:blipFill>
        <p:spPr>
          <a:xfrm rot="20461931">
            <a:off x="5515510" y="3569982"/>
            <a:ext cx="1597842" cy="2673166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86803">
            <a:off x="8736839" y="4526372"/>
            <a:ext cx="1105054" cy="158137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12801">
            <a:off x="777416" y="5238084"/>
            <a:ext cx="1193205" cy="119320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7"/>
          <a:srcRect l="29654" t="14841" r="29611" b="16106"/>
          <a:stretch/>
        </p:blipFill>
        <p:spPr>
          <a:xfrm rot="21211371">
            <a:off x="2955108" y="5415195"/>
            <a:ext cx="1068438" cy="102014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37620">
            <a:off x="3914608" y="4194619"/>
            <a:ext cx="901650" cy="9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7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>
                <a:latin typeface="Endutt-With-Numbers-v2" pitchFamily="2" charset="0"/>
              </a:rPr>
              <a:t>Wat zelf gemaakt wat niet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4726546" y="253713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Foto </a:t>
            </a:r>
            <a:r>
              <a:rPr lang="nl-BE" dirty="0" err="1"/>
              <a:t>loading</a:t>
            </a:r>
            <a:r>
              <a:rPr lang="nl-BE" dirty="0"/>
              <a:t> screen</a:t>
            </a:r>
          </a:p>
          <a:p>
            <a:r>
              <a:rPr lang="nl-BE" dirty="0"/>
              <a:t>Foto </a:t>
            </a:r>
            <a:r>
              <a:rPr lang="nl-BE" dirty="0" err="1"/>
              <a:t>shadercode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230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Endutt-With-Numbers-v2" pitchFamily="2" charset="0"/>
              </a:rPr>
              <a:t>Problemen en moeilijkheden en oplossing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498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Endutt-With-Numbers-v2" pitchFamily="2" charset="0"/>
              </a:rPr>
              <a:t>Resultaten, conclusies, mogelijke verbeteringen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44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957589"/>
            <a:ext cx="12191999" cy="2643725"/>
          </a:xfrm>
        </p:spPr>
        <p:txBody>
          <a:bodyPr>
            <a:noAutofit/>
          </a:bodyPr>
          <a:lstStyle/>
          <a:p>
            <a:pPr algn="ctr"/>
            <a:r>
              <a:rPr lang="nl-BE" sz="16600" dirty="0">
                <a:latin typeface="Endutt-With-Numbers-v2" pitchFamily="2" charset="0"/>
              </a:rPr>
              <a:t>It’s </a:t>
            </a:r>
            <a:r>
              <a:rPr lang="nl-BE" sz="16600" dirty="0" err="1">
                <a:latin typeface="Endutt-With-Numbers-v2" pitchFamily="2" charset="0"/>
              </a:rPr>
              <a:t>showtime</a:t>
            </a:r>
            <a:r>
              <a:rPr lang="nl-BE" sz="16600" dirty="0">
                <a:latin typeface="Endutt-With-Numbers-v2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2536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angepast 2">
      <a:dk1>
        <a:sysClr val="windowText" lastClr="000000"/>
      </a:dk1>
      <a:lt1>
        <a:srgbClr val="EFC630"/>
      </a:lt1>
      <a:dk2>
        <a:srgbClr val="2C3C43"/>
      </a:dk2>
      <a:lt2>
        <a:srgbClr val="EBEBEB"/>
      </a:lt2>
      <a:accent1>
        <a:srgbClr val="EFC630"/>
      </a:accent1>
      <a:accent2>
        <a:srgbClr val="EFC63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42</Words>
  <Application>Microsoft Office PowerPoint</Application>
  <PresentationFormat>Breedbeeld</PresentationFormat>
  <Paragraphs>12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Endutt-With-Numbers-v2</vt:lpstr>
      <vt:lpstr>Office Theme</vt:lpstr>
      <vt:lpstr>Kusomari</vt:lpstr>
      <vt:lpstr>Wat heb je gemaakt  eerder foto’s zetten!!!! Alle dias!</vt:lpstr>
      <vt:lpstr>Gebruikte technieken/tools/technologie software hardware</vt:lpstr>
      <vt:lpstr>Wat zelf gemaakt wat niet</vt:lpstr>
      <vt:lpstr>Problemen en moeilijkheden en oplossing</vt:lpstr>
      <vt:lpstr>Resultaten, conclusies, mogelijke verbeteringen</vt:lpstr>
      <vt:lpstr>It’s showtime!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Kusomari</dc:title>
  <dc:creator>Jiska Baeten</dc:creator>
  <cp:lastModifiedBy>Jiska Baeten</cp:lastModifiedBy>
  <cp:revision>6</cp:revision>
  <dcterms:created xsi:type="dcterms:W3CDTF">2017-07-13T08:47:51Z</dcterms:created>
  <dcterms:modified xsi:type="dcterms:W3CDTF">2017-07-17T15:26:19Z</dcterms:modified>
</cp:coreProperties>
</file>