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6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9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3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1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9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6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06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13800" dirty="0" err="1">
                <a:latin typeface="Endutt-With-Numbers-v2" pitchFamily="2" charset="0"/>
              </a:rPr>
              <a:t>Kusomari</a:t>
            </a:r>
            <a:endParaRPr lang="nl-BE" sz="13800" dirty="0">
              <a:latin typeface="Endutt-With-Numbers-v2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nl-BE" sz="3200" dirty="0">
                <a:latin typeface="Endutt-With-Numbers-v2" pitchFamily="2" charset="0"/>
              </a:rPr>
              <a:t>Jiska Baeten</a:t>
            </a:r>
          </a:p>
          <a:p>
            <a:r>
              <a:rPr lang="nl-BE" sz="3200" dirty="0">
                <a:latin typeface="Endutt-With-Numbers-v2" pitchFamily="2" charset="0"/>
              </a:rPr>
              <a:t>Multimedia &amp; communicatietechnologie</a:t>
            </a:r>
          </a:p>
          <a:p>
            <a:r>
              <a:rPr lang="nl-BE" sz="3200" dirty="0">
                <a:latin typeface="Endutt-With-Numbers-v2" pitchFamily="2" charset="0"/>
              </a:rPr>
              <a:t>Virtuele Producties</a:t>
            </a:r>
          </a:p>
        </p:txBody>
      </p:sp>
    </p:spTree>
    <p:extLst>
      <p:ext uri="{BB962C8B-B14F-4D97-AF65-F5344CB8AC3E}">
        <p14:creationId xmlns:p14="http://schemas.microsoft.com/office/powerpoint/2010/main" val="391705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Endutt-With-Numbers-v2" pitchFamily="2" charset="0"/>
              </a:rPr>
              <a:t>Wat heb je gemaakt eerder foto’s zetten!!!!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15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Endutt-With-Numbers-v2" pitchFamily="2" charset="0"/>
              </a:rPr>
              <a:t>Gebruikte technieken/tools/technologie</a:t>
            </a:r>
            <a:br>
              <a:rPr lang="nl-BE" dirty="0">
                <a:latin typeface="Endutt-With-Numbers-v2" pitchFamily="2" charset="0"/>
              </a:rPr>
            </a:br>
            <a:r>
              <a:rPr lang="nl-BE" dirty="0">
                <a:latin typeface="Endutt-With-Numbers-v2" pitchFamily="2" charset="0"/>
              </a:rPr>
              <a:t>software hardware wat zelf wat niet</a:t>
            </a:r>
          </a:p>
        </p:txBody>
      </p:sp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714239">
            <a:off x="641253" y="2431659"/>
            <a:ext cx="3382108" cy="1902436"/>
          </a:xfr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41128">
            <a:off x="7423383" y="2068164"/>
            <a:ext cx="4248444" cy="1890557"/>
          </a:xfrm>
          <a:prstGeom prst="rect">
            <a:avLst/>
          </a:prstGeom>
        </p:spPr>
      </p:pic>
      <p:pic>
        <p:nvPicPr>
          <p:cNvPr id="16" name="Afbeelding 15"/>
          <p:cNvPicPr>
            <a:picLocks noChangeAspect="1"/>
          </p:cNvPicPr>
          <p:nvPr/>
        </p:nvPicPr>
        <p:blipFill rotWithShape="1">
          <a:blip r:embed="rId4"/>
          <a:srcRect l="1952" t="14814" r="63838"/>
          <a:stretch/>
        </p:blipFill>
        <p:spPr>
          <a:xfrm rot="20461931">
            <a:off x="5515510" y="3569982"/>
            <a:ext cx="1597842" cy="2673166"/>
          </a:xfrm>
          <a:prstGeom prst="rect">
            <a:avLst/>
          </a:prstGeom>
        </p:spPr>
      </p:pic>
      <p:sp>
        <p:nvSpPr>
          <p:cNvPr id="17" name="Tekstvak 16"/>
          <p:cNvSpPr txBox="1"/>
          <p:nvPr/>
        </p:nvSpPr>
        <p:spPr>
          <a:xfrm>
            <a:off x="4726546" y="253713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Foto </a:t>
            </a:r>
            <a:r>
              <a:rPr lang="nl-BE" dirty="0" err="1"/>
              <a:t>loading</a:t>
            </a:r>
            <a:r>
              <a:rPr lang="nl-BE" dirty="0"/>
              <a:t> screen</a:t>
            </a:r>
          </a:p>
          <a:p>
            <a:r>
              <a:rPr lang="nl-BE" dirty="0"/>
              <a:t>Foto </a:t>
            </a:r>
            <a:r>
              <a:rPr lang="nl-BE" dirty="0" err="1"/>
              <a:t>shadercode</a:t>
            </a:r>
            <a:endParaRPr lang="nl-BE" dirty="0"/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86803">
            <a:off x="8736839" y="4526372"/>
            <a:ext cx="110505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0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Endutt-With-Numbers-v2" pitchFamily="2" charset="0"/>
              </a:rPr>
              <a:t>Problemen en moeilijkheden en oplossing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498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Endutt-With-Numbers-v2" pitchFamily="2" charset="0"/>
              </a:rPr>
              <a:t>Resultaten, conclusies, mogelijke verbeteringen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44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 sz="6600" dirty="0">
                <a:latin typeface="Endutt-With-Numbers-v2" pitchFamily="2" charset="0"/>
              </a:rPr>
              <a:t>It’s </a:t>
            </a:r>
            <a:r>
              <a:rPr lang="nl-BE" sz="6600" dirty="0" err="1">
                <a:latin typeface="Endutt-With-Numbers-v2" pitchFamily="2" charset="0"/>
              </a:rPr>
              <a:t>showtime</a:t>
            </a:r>
            <a:r>
              <a:rPr lang="nl-BE" sz="6600" dirty="0">
                <a:latin typeface="Endutt-With-Numbers-v2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2536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angepast 2">
      <a:dk1>
        <a:sysClr val="windowText" lastClr="000000"/>
      </a:dk1>
      <a:lt1>
        <a:srgbClr val="EFC630"/>
      </a:lt1>
      <a:dk2>
        <a:srgbClr val="2C3C43"/>
      </a:dk2>
      <a:lt2>
        <a:srgbClr val="EBEBEB"/>
      </a:lt2>
      <a:accent1>
        <a:srgbClr val="EFC630"/>
      </a:accent1>
      <a:accent2>
        <a:srgbClr val="EFC63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41</Words>
  <Application>Microsoft Office PowerPoint</Application>
  <PresentationFormat>Breedbeeld</PresentationFormat>
  <Paragraphs>11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Endutt-With-Numbers-v2</vt:lpstr>
      <vt:lpstr>Office Theme</vt:lpstr>
      <vt:lpstr>Kusomari</vt:lpstr>
      <vt:lpstr>Wat heb je gemaakt eerder foto’s zetten!!!!</vt:lpstr>
      <vt:lpstr>Gebruikte technieken/tools/technologie software hardware wat zelf wat niet</vt:lpstr>
      <vt:lpstr>Problemen en moeilijkheden en oplossing</vt:lpstr>
      <vt:lpstr>Resultaten, conclusies, mogelijke verbeteringen</vt:lpstr>
      <vt:lpstr>It’s showtime!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Kusomari</dc:title>
  <dc:creator>Jiska Baeten</dc:creator>
  <cp:lastModifiedBy>Jiska Baeten</cp:lastModifiedBy>
  <cp:revision>4</cp:revision>
  <dcterms:created xsi:type="dcterms:W3CDTF">2017-07-13T08:47:51Z</dcterms:created>
  <dcterms:modified xsi:type="dcterms:W3CDTF">2017-07-13T09:06:40Z</dcterms:modified>
</cp:coreProperties>
</file>