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Project </a:t>
            </a:r>
            <a:r>
              <a:rPr lang="nl-BE" b="1" dirty="0"/>
              <a:t>Virtual-3D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145861"/>
          </a:xfrm>
        </p:spPr>
        <p:txBody>
          <a:bodyPr>
            <a:normAutofit lnSpcReduction="10000"/>
          </a:bodyPr>
          <a:lstStyle/>
          <a:p>
            <a:r>
              <a:rPr lang="nl-BE" dirty="0"/>
              <a:t>Baeten Jiska</a:t>
            </a:r>
          </a:p>
          <a:p>
            <a:r>
              <a:rPr lang="nl-BE" dirty="0" err="1"/>
              <a:t>Leirs</a:t>
            </a:r>
            <a:r>
              <a:rPr lang="nl-BE" dirty="0"/>
              <a:t> Laure</a:t>
            </a:r>
          </a:p>
          <a:p>
            <a:r>
              <a:rPr lang="nl-BE" dirty="0"/>
              <a:t>Verhulst Kirsten</a:t>
            </a:r>
          </a:p>
        </p:txBody>
      </p:sp>
    </p:spTree>
    <p:extLst>
      <p:ext uri="{BB962C8B-B14F-4D97-AF65-F5344CB8AC3E}">
        <p14:creationId xmlns:p14="http://schemas.microsoft.com/office/powerpoint/2010/main" val="297728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Verhaal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Vrij rondlopen : vangen de hond om hem uit te laten</a:t>
            </a:r>
          </a:p>
          <a:p>
            <a:endParaRPr lang="nl-BE" dirty="0"/>
          </a:p>
          <a:p>
            <a:r>
              <a:rPr lang="nl-BE" dirty="0"/>
              <a:t>Loopband : de hond uitlaten en in het zicht houden zodat we hem niet kwijtraken</a:t>
            </a:r>
          </a:p>
        </p:txBody>
      </p:sp>
    </p:spTree>
    <p:extLst>
      <p:ext uri="{BB962C8B-B14F-4D97-AF65-F5344CB8AC3E}">
        <p14:creationId xmlns:p14="http://schemas.microsoft.com/office/powerpoint/2010/main" val="313578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Basis – vrij rondlopen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Rondlopen in de gang van het ziekenhuis</a:t>
            </a:r>
          </a:p>
          <a:p>
            <a:r>
              <a:rPr lang="nl-BE" dirty="0"/>
              <a:t>Voorbereiding op de loopband</a:t>
            </a:r>
          </a:p>
          <a:p>
            <a:r>
              <a:rPr lang="nl-BE" dirty="0"/>
              <a:t>Hond zoeken (naar kijken)</a:t>
            </a:r>
          </a:p>
          <a:p>
            <a:r>
              <a:rPr lang="nl-BE" dirty="0"/>
              <a:t>Obstakels (hondenspeeltjes, mand…)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50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Uitbreiding – vrij rondlopen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Rondlopen in een woonkamer</a:t>
            </a:r>
          </a:p>
          <a:p>
            <a:r>
              <a:rPr lang="nl-BE" dirty="0"/>
              <a:t>Hond proberen te pakken (dichtbij komen)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6076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Basis - loopband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Hond uitlaten in het park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 Na een tijdje, hond rent weg van jou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dirty="0">
                <a:sym typeface="Wingdings" panose="05000000000000000000" pitchFamily="2" charset="2"/>
              </a:rPr>
              <a:t> hond zoeken </a:t>
            </a:r>
            <a:r>
              <a:rPr lang="nl-BE" dirty="0" err="1">
                <a:sym typeface="Wingdings" panose="05000000000000000000" pitchFamily="2" charset="2"/>
              </a:rPr>
              <a:t>dmv</a:t>
            </a:r>
            <a:r>
              <a:rPr lang="nl-BE" dirty="0">
                <a:sym typeface="Wingdings" panose="05000000000000000000" pitchFamily="2" charset="2"/>
              </a:rPr>
              <a:t> geluid</a:t>
            </a:r>
          </a:p>
          <a:p>
            <a:r>
              <a:rPr lang="nl-BE" dirty="0">
                <a:sym typeface="Wingdings" panose="05000000000000000000" pitchFamily="2" charset="2"/>
              </a:rPr>
              <a:t>Terugroepen met micro (eerst naar kijken)</a:t>
            </a:r>
          </a:p>
          <a:p>
            <a:r>
              <a:rPr lang="nl-BE" dirty="0">
                <a:sym typeface="Wingdings" panose="05000000000000000000" pitchFamily="2" charset="2"/>
              </a:rPr>
              <a:t>Hond zorgt voor focus (andere dieren/voorwerpen zoeken)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Obstakels (bomen, plassen…)</a:t>
            </a:r>
          </a:p>
          <a:p>
            <a:r>
              <a:rPr lang="nl-BE" dirty="0">
                <a:sym typeface="Wingdings" panose="05000000000000000000" pitchFamily="2" charset="2"/>
              </a:rPr>
              <a:t>Aan splitsing weg kiezen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Relaxerent</a:t>
            </a:r>
            <a:r>
              <a:rPr lang="nl-BE" dirty="0">
                <a:sym typeface="Wingdings" panose="05000000000000000000" pitchFamily="2" charset="2"/>
              </a:rPr>
              <a:t> maar toch terug leren lopen</a:t>
            </a:r>
          </a:p>
        </p:txBody>
      </p:sp>
    </p:spTree>
    <p:extLst>
      <p:ext uri="{BB962C8B-B14F-4D97-AF65-F5344CB8AC3E}">
        <p14:creationId xmlns:p14="http://schemas.microsoft.com/office/powerpoint/2010/main" val="424486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uitbreiding - loopband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Hond ook bestuurbaar met controllers</a:t>
            </a:r>
          </a:p>
          <a:p>
            <a:r>
              <a:rPr lang="nl-BE" dirty="0"/>
              <a:t>Weg kiezen </a:t>
            </a:r>
            <a:r>
              <a:rPr lang="nl-BE" dirty="0" err="1"/>
              <a:t>dmv</a:t>
            </a:r>
            <a:r>
              <a:rPr lang="nl-BE" dirty="0"/>
              <a:t> controllers</a:t>
            </a:r>
          </a:p>
          <a:p>
            <a:r>
              <a:rPr lang="nl-BE" dirty="0"/>
              <a:t>Wind wordt gesimuleerd met ventilator (+geur)</a:t>
            </a:r>
          </a:p>
          <a:p>
            <a:r>
              <a:rPr lang="nl-BE" dirty="0"/>
              <a:t>Dag / avond optie</a:t>
            </a:r>
          </a:p>
        </p:txBody>
      </p:sp>
    </p:spTree>
    <p:extLst>
      <p:ext uri="{BB962C8B-B14F-4D97-AF65-F5344CB8AC3E}">
        <p14:creationId xmlns:p14="http://schemas.microsoft.com/office/powerpoint/2010/main" val="217315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stijl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Shelter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3148" t="21082" r="39145" b="25220"/>
          <a:stretch/>
        </p:blipFill>
        <p:spPr>
          <a:xfrm>
            <a:off x="2348438" y="1811152"/>
            <a:ext cx="9157762" cy="47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2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stijl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Firewatch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23" y="1852748"/>
            <a:ext cx="8373414" cy="47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6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stijl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Firewatch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86" y="1852696"/>
            <a:ext cx="8373600" cy="47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98447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20</TotalTime>
  <Words>165</Words>
  <Application>Microsoft Office PowerPoint</Application>
  <PresentationFormat>Breedbeeld</PresentationFormat>
  <Paragraphs>37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</vt:lpstr>
      <vt:lpstr>Condensspoor</vt:lpstr>
      <vt:lpstr>Project Virtual-3D</vt:lpstr>
      <vt:lpstr>Verhaal</vt:lpstr>
      <vt:lpstr>Basis – vrij rondlopen</vt:lpstr>
      <vt:lpstr>Uitbreiding – vrij rondlopen</vt:lpstr>
      <vt:lpstr>Basis - loopband</vt:lpstr>
      <vt:lpstr>uitbreiding - loopband</vt:lpstr>
      <vt:lpstr>stijl</vt:lpstr>
      <vt:lpstr>stijl</vt:lpstr>
      <vt:lpstr>stijl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VP</dc:title>
  <dc:creator>Jiska Baeten</dc:creator>
  <cp:lastModifiedBy>Jiska Baeten</cp:lastModifiedBy>
  <cp:revision>4</cp:revision>
  <dcterms:created xsi:type="dcterms:W3CDTF">2016-10-01T15:04:00Z</dcterms:created>
  <dcterms:modified xsi:type="dcterms:W3CDTF">2016-10-01T15:24:46Z</dcterms:modified>
</cp:coreProperties>
</file>