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EC3B8"/>
    <a:srgbClr val="C5CABF"/>
    <a:srgbClr val="888C84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Ei tyyliä, taulukon ruudukko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55FFED-442B-2DB6-E86E-959DBA85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DAEAAFE-113A-3C24-E237-99E57AC1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369CBD7-4BAC-2446-196B-94AD5EC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BD81B25-2AFB-A8F2-6514-0538E68D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E19648-8C98-8292-DFAC-AC3C91D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46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CA799B-3DC6-56A7-C595-785B9A03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26B4899-C1B2-128D-3B16-217D9BB9C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DFAC17-7BFC-4E44-6517-AE072FFD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B80608-0328-1B4E-A5A2-8470D4C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AECE64-5B0D-CFC4-07C8-17CA912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79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2C4338D5-03E7-A8B8-5859-97AA85AD6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89B1E64-3A3B-2043-08E7-19BEF4114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077D0A-FB69-8697-4877-EACE0A2C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A7D52F-14FD-CF33-4DE2-16AE8B00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68600D4-B4BA-547F-50DE-D5E55B8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1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296B86-EE67-D568-2ECA-EDB7508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013736-1F31-76A2-88FD-B390467B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6F0ECE-3E2D-F08C-627E-5B8A7CA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573ACC-B7B2-7C22-0A4E-427E86A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764F812-E707-041E-3802-1D0685A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4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BF7470-0C85-C1CC-8C8A-72735D5A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A093FE-D6DC-9C74-3CFB-964E7FB6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B13414-3129-43FB-41D5-F1B05D36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2C2251-D0CF-F68D-2FCB-81BB198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9EDACF-8C29-3256-6E1B-88659A4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8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B5D9CB-9455-883F-5CA2-8FBC7345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99C848-3820-C0E5-187B-ECBA2FBC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3A80C9C-0C29-B5F8-9D64-3EB80609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8177971-177F-F346-E689-64DC059C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4A3BF1C-AD90-7744-3B85-694CECAD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BD27666-C81B-FBAF-4E74-21C36C0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59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3CB4DB9-0846-A43D-88F1-2A734412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D8B9C4D-C9FD-1413-1311-CBF0C835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6DF689A-CE2B-3123-82FD-1CCBE7F1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346B1B2-2971-E499-EB2A-A2F53CB83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982EED0-CD9F-F031-08B2-2DF77211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05191B8-753D-58B6-7038-90CB16A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D408BAC-2E7A-D1E6-CC99-944D49E4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6E05178-385B-AAB5-F749-D7894D4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506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293201-0FBF-DDAC-EA07-FEBDA9DA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67E4E23-D297-182F-263E-3E780FB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7ED56F-CA4D-95B3-69DC-69DFAA5B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91EB85D-33ED-7EB5-C11C-AA9210E7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26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546AA1A-3BEE-CFC7-5B35-E63A5DED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3B0870E-2A77-A19A-1D7E-743188AD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F28CB24-B4F8-C5B8-EC8F-3E95E89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2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754319-9178-51AD-5225-F48C567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43907-378E-4193-B781-8FB12DBB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1DB378A-BF35-17E9-FE78-F4CEDEDA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1E5B9B-B798-E76D-72B7-4EF5B669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D1DAD46-B16F-031C-6D5B-01B6FAD0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015F0DD-8718-F8E8-00C2-DF5197C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84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1B8CF9-001B-51B8-8E51-D54719C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44AF9D0-E8A1-91ED-373B-F9050DD9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1F8EA3F-B334-E7D6-33A2-60B38AE3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D2C75E-5A3B-BD34-E359-800B32AF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19DBF37-0B22-2BA9-A68F-4A11F3C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E115324-33B9-12A8-275C-287AAB94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280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5031CFB-8A69-309E-C304-791486ED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225C48-926D-8214-BE52-3E531D7F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F7597E-326B-0357-EA0D-9475760D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1990DF-B011-EC7E-232C-99E17B30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1DFE09-6E9A-3263-F788-6F0A4829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28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82E12F6-1E72-F011-D0B0-566C097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17750"/>
            <a:ext cx="9939251" cy="554024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r>
              <a:rPr lang="fi-FI" sz="2700" b="1" dirty="0">
                <a:latin typeface="Agency FB" panose="020B0503020202020204" pitchFamily="34" charset="0"/>
              </a:rPr>
              <a:t>Tervetuloa käyttämään ampumapäiväkirjaa</a:t>
            </a: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Tehdessäsi uutta kirjausta, valitse: ” Aloita tulosten kirjaaminen”.</a:t>
            </a: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Tulosten tarkasteluun valitse: ”Näytä tulokset”.</a:t>
            </a: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7620" y="5752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425" y="464738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4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55058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Laaksovirta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Eveliina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Tuomioja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Inka Kaalikoski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Katja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Venäläinen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524001" y="5717309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15242" y="2152753"/>
            <a:ext cx="1355154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Laukausten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10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22974" y="2810875"/>
            <a:ext cx="1362886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Ampujien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15241" y="1317625"/>
            <a:ext cx="1355154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Ampumaradan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pituus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(m): 150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BE9C5BF6-F69F-F0B5-8BDF-9380D60688EB}"/>
              </a:ext>
            </a:extLst>
          </p:cNvPr>
          <p:cNvSpPr/>
          <p:nvPr/>
        </p:nvSpPr>
        <p:spPr>
          <a:xfrm>
            <a:off x="-22977" y="3543553"/>
            <a:ext cx="1362888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Kierrosten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1BCD13A-B3A0-3CAF-E52A-280B4A7154B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86EB06-2E40-782C-81C6-E38E70F7AFE0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DAD6C28E-B11E-5BB7-3D6B-89C56F9B1B79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19B5AA6B-2A97-0A44-29CE-03D891F31F10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98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20163"/>
              </p:ext>
            </p:extLst>
          </p:nvPr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795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3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12104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fi-FI" noProof="0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fi-FI" noProof="0" dirty="0">
                          <a:latin typeface="Agency FB" panose="020B0503020202020204" pitchFamily="34" charset="0"/>
                        </a:rPr>
                        <a:t> Laaksovirta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1" noProof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Syötä ampujan 2 etu- ja sukunimi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Inka Kaalikoski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Katja Venäläinen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433870" y="5746386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5093" y="2799091"/>
            <a:ext cx="1334852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Ampujien määrä: 4</a:t>
            </a: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15242" y="3454882"/>
            <a:ext cx="1345003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Kierrosten </a:t>
            </a:r>
          </a:p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määrä: 4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5091" y="1317625"/>
            <a:ext cx="1345003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Ampumaradan pituus(m): 150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9A666F0B-0B79-BEF4-4E2D-FFAD37E4319C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5B796CE5-4D07-774C-1F1B-547FAF021EBA}"/>
              </a:ext>
            </a:extLst>
          </p:cNvPr>
          <p:cNvSpPr/>
          <p:nvPr/>
        </p:nvSpPr>
        <p:spPr>
          <a:xfrm>
            <a:off x="0" y="890157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Textboxeja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F6777DDA-CBDA-055B-ECDD-4A032493ACA9}"/>
              </a:ext>
            </a:extLst>
          </p:cNvPr>
          <p:cNvSpPr/>
          <p:nvPr/>
        </p:nvSpPr>
        <p:spPr>
          <a:xfrm>
            <a:off x="4215075" y="2079766"/>
            <a:ext cx="1945579" cy="635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r>
              <a:rPr lang="fi-FI" dirty="0"/>
              <a:t> nimen</a:t>
            </a:r>
          </a:p>
          <a:p>
            <a:pPr algn="ctr"/>
            <a:r>
              <a:rPr lang="fi-FI" dirty="0"/>
              <a:t>syöttämiseen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05111EB-F510-FE7B-0C1B-8C91D5AFCED1}"/>
              </a:ext>
            </a:extLst>
          </p:cNvPr>
          <p:cNvSpPr/>
          <p:nvPr/>
        </p:nvSpPr>
        <p:spPr>
          <a:xfrm>
            <a:off x="1524000" y="5108287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Vapaa kenttä kommenteille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A0059130-D5E8-1D3F-EF0D-32E171690564}"/>
              </a:ext>
            </a:extLst>
          </p:cNvPr>
          <p:cNvSpPr/>
          <p:nvPr/>
        </p:nvSpPr>
        <p:spPr>
          <a:xfrm>
            <a:off x="-5092" y="2148163"/>
            <a:ext cx="1334851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Laukausten määrä: 10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B2F5E76A-525A-2758-75B6-0819F061F5E7}"/>
              </a:ext>
            </a:extLst>
          </p:cNvPr>
          <p:cNvSpPr/>
          <p:nvPr/>
        </p:nvSpPr>
        <p:spPr>
          <a:xfrm>
            <a:off x="6725399" y="2474509"/>
            <a:ext cx="2030674" cy="780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Kierros kohtainen lopputulos </a:t>
            </a:r>
            <a:r>
              <a:rPr lang="fi-FI" dirty="0" err="1"/>
              <a:t>textboxiin</a:t>
            </a:r>
            <a:endParaRPr lang="fi-FI" dirty="0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37B4CFB-68AE-A631-92B8-1B4B622A93DE}"/>
              </a:ext>
            </a:extLst>
          </p:cNvPr>
          <p:cNvSpPr/>
          <p:nvPr/>
        </p:nvSpPr>
        <p:spPr>
          <a:xfrm>
            <a:off x="8203207" y="549819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Timestamp</a:t>
            </a:r>
            <a:endParaRPr lang="en-FI" dirty="0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24EE6670-E3E8-D241-353D-4CD180C08BE7}"/>
              </a:ext>
            </a:extLst>
          </p:cNvPr>
          <p:cNvSpPr/>
          <p:nvPr/>
        </p:nvSpPr>
        <p:spPr>
          <a:xfrm>
            <a:off x="1433871" y="2079766"/>
            <a:ext cx="2522390" cy="1551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Taulukko skaalautuu ampujien määrän ja kierrosten määrän perusteella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2B0BFEBD-D64B-E92C-A72E-AC7729B75B5B}"/>
              </a:ext>
            </a:extLst>
          </p:cNvPr>
          <p:cNvSpPr/>
          <p:nvPr/>
        </p:nvSpPr>
        <p:spPr>
          <a:xfrm>
            <a:off x="2488035" y="29406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69F61D0E-682B-B60E-912B-D5B7167C5DD9}"/>
              </a:ext>
            </a:extLst>
          </p:cNvPr>
          <p:cNvSpPr/>
          <p:nvPr/>
        </p:nvSpPr>
        <p:spPr>
          <a:xfrm>
            <a:off x="4896618" y="34479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E086A945-C1AF-D4E9-BD61-34D273D6ED0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7F854BD-C17A-510C-C998-C0E3935EE448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40A971D-310D-EA03-AB6D-7470EDFFCE4A}"/>
              </a:ext>
            </a:extLst>
          </p:cNvPr>
          <p:cNvSpPr/>
          <p:nvPr/>
        </p:nvSpPr>
        <p:spPr>
          <a:xfrm>
            <a:off x="6934852" y="4185257"/>
            <a:ext cx="1938311" cy="835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Laskee kaikkien kierrosten summan 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78814F3C-6A6A-6685-9D56-62CFC606C04F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5DC255C7-A8AB-7BF8-0B90-931977FC4782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F0B789FF-AC03-729B-F5A4-1BED919D4041}"/>
              </a:ext>
            </a:extLst>
          </p:cNvPr>
          <p:cNvSpPr/>
          <p:nvPr/>
        </p:nvSpPr>
        <p:spPr>
          <a:xfrm>
            <a:off x="10924416" y="341462"/>
            <a:ext cx="1164168" cy="2070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Laittaa sivun alas, pienentää konsolin ja sulkee konsolin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5F93853-3196-F596-15D3-0B65EC6DD547}"/>
              </a:ext>
            </a:extLst>
          </p:cNvPr>
          <p:cNvSpPr/>
          <p:nvPr/>
        </p:nvSpPr>
        <p:spPr>
          <a:xfrm>
            <a:off x="3042207" y="4200501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Palkit taulukon kontrolloimiseen</a:t>
            </a:r>
          </a:p>
        </p:txBody>
      </p:sp>
    </p:spTree>
    <p:extLst>
      <p:ext uri="{BB962C8B-B14F-4D97-AF65-F5344CB8AC3E}">
        <p14:creationId xmlns:p14="http://schemas.microsoft.com/office/powerpoint/2010/main" val="16075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/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BBC3B0E-773A-12D4-37F9-057667CC0328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846DFE98-9363-7109-40C1-5852CB0A6EAE}"/>
              </a:ext>
            </a:extLst>
          </p:cNvPr>
          <p:cNvSpPr/>
          <p:nvPr/>
        </p:nvSpPr>
        <p:spPr>
          <a:xfrm>
            <a:off x="1677420" y="2312754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D03C5A8-4D3D-A271-2D6F-1E7F00D5E63B}"/>
              </a:ext>
            </a:extLst>
          </p:cNvPr>
          <p:cNvSpPr/>
          <p:nvPr/>
        </p:nvSpPr>
        <p:spPr>
          <a:xfrm>
            <a:off x="7980217" y="3251728"/>
            <a:ext cx="2522390" cy="1067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Taulukon oikealla näkyisi vielä lisäksi vapaa kommentointi</a:t>
            </a:r>
          </a:p>
        </p:txBody>
      </p:sp>
    </p:spTree>
    <p:extLst>
      <p:ext uri="{BB962C8B-B14F-4D97-AF65-F5344CB8AC3E}">
        <p14:creationId xmlns:p14="http://schemas.microsoft.com/office/powerpoint/2010/main" val="9267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252</Words>
  <Application>Microsoft Office PowerPoint</Application>
  <PresentationFormat>Laajakuva</PresentationFormat>
  <Paragraphs>86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Office-teema</vt:lpstr>
      <vt:lpstr> Tervetuloa käyttämään ampumapäiväkirjaa  Tehdessäsi uutta kirjausta, valitse: ” Aloita tulosten kirjaaminen”. Tulosten tarkasteluun valitse: ”Näytä tulokset”.  </vt:lpstr>
      <vt:lpstr>    </vt:lpstr>
      <vt:lpstr> </vt:lpstr>
      <vt:lpstr>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Tervetuloa käyttämään ampumapäiväkirjaa  Tehdessäsi uutta kirjausta, valitse: ” Aloita tulosten kirjaaminen”. Tulosten tarkasteluun valitse: ”Näytä tulokset”.  </dc:title>
  <dc:creator>Inka Kaalikoski</dc:creator>
  <cp:lastModifiedBy>Inka Kaalikoski</cp:lastModifiedBy>
  <cp:revision>2</cp:revision>
  <dcterms:created xsi:type="dcterms:W3CDTF">2024-02-22T13:49:28Z</dcterms:created>
  <dcterms:modified xsi:type="dcterms:W3CDTF">2024-02-22T16:05:50Z</dcterms:modified>
</cp:coreProperties>
</file>