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6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7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8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19-BB7B-4B7D-8C38-41D5CE42AA71}" type="datetimeFigureOut">
              <a:rPr lang="ko-KR" altLang="en-US" smtClean="0"/>
              <a:t>12-08(Sun)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39241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0483" y="2330620"/>
            <a:ext cx="12071037" cy="1975560"/>
            <a:chOff x="4338082" y="1504548"/>
            <a:chExt cx="5569528" cy="2750820"/>
          </a:xfrm>
        </p:grpSpPr>
        <p:sp>
          <p:nvSpPr>
            <p:cNvPr id="4" name="TextBox 3"/>
            <p:cNvSpPr txBox="1"/>
            <p:nvPr/>
          </p:nvSpPr>
          <p:spPr>
            <a:xfrm>
              <a:off x="4338082" y="1504548"/>
              <a:ext cx="5569528" cy="2185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뮤지컬</a:t>
              </a:r>
              <a:endParaRPr lang="en-US" altLang="ko-KR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티켓 예매 프로그램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38082" y="3793702"/>
              <a:ext cx="5569528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한지수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23305" y="95856"/>
            <a:ext cx="11945390" cy="66662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3305" y="95856"/>
            <a:ext cx="11945390" cy="3828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3050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305" y="95856"/>
            <a:ext cx="11945390" cy="66662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3305" y="95856"/>
            <a:ext cx="11945390" cy="1209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37731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뮤지컬 티켓 예매 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4378" y="1964115"/>
            <a:ext cx="862324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뮤지컬 리스트 확인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예매내역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취소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뮤지컬 목록 관리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예매확인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83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7F676-9E1F-006F-E7EA-644B2224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B542C1-551A-955A-3C0D-5C1F792DCE7E}"/>
              </a:ext>
            </a:extLst>
          </p:cNvPr>
          <p:cNvSpPr/>
          <p:nvPr/>
        </p:nvSpPr>
        <p:spPr>
          <a:xfrm>
            <a:off x="0" y="1"/>
            <a:ext cx="12192000" cy="13050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816EE-B800-7D6D-C274-A483FADDE2CF}"/>
              </a:ext>
            </a:extLst>
          </p:cNvPr>
          <p:cNvSpPr/>
          <p:nvPr/>
        </p:nvSpPr>
        <p:spPr>
          <a:xfrm>
            <a:off x="123305" y="95856"/>
            <a:ext cx="11945390" cy="66662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3345E-738A-BC6A-AEF2-FCDD4BE36C77}"/>
              </a:ext>
            </a:extLst>
          </p:cNvPr>
          <p:cNvSpPr/>
          <p:nvPr/>
        </p:nvSpPr>
        <p:spPr>
          <a:xfrm>
            <a:off x="123305" y="95856"/>
            <a:ext cx="11945390" cy="1209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98CF5-DA2A-D3D3-D167-BD6F99727CE2}"/>
              </a:ext>
            </a:extLst>
          </p:cNvPr>
          <p:cNvSpPr txBox="1"/>
          <p:nvPr/>
        </p:nvSpPr>
        <p:spPr>
          <a:xfrm>
            <a:off x="2286000" y="37731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4093A-CB0E-4DCD-93DA-E60441F40E52}"/>
              </a:ext>
            </a:extLst>
          </p:cNvPr>
          <p:cNvSpPr txBox="1"/>
          <p:nvPr/>
        </p:nvSpPr>
        <p:spPr>
          <a:xfrm>
            <a:off x="1784378" y="1964115"/>
            <a:ext cx="86232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실행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Ticket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들어가는 요소들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TicketManager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관리자모드</a:t>
            </a:r>
          </a:p>
        </p:txBody>
      </p:sp>
    </p:spTree>
    <p:extLst>
      <p:ext uri="{BB962C8B-B14F-4D97-AF65-F5344CB8AC3E}">
        <p14:creationId xmlns:p14="http://schemas.microsoft.com/office/powerpoint/2010/main" val="298922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지수 한</cp:lastModifiedBy>
  <cp:revision>11</cp:revision>
  <dcterms:created xsi:type="dcterms:W3CDTF">2024-12-06T08:10:41Z</dcterms:created>
  <dcterms:modified xsi:type="dcterms:W3CDTF">2024-12-08T07:54:28Z</dcterms:modified>
</cp:coreProperties>
</file>