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7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8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9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9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7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19-BB7B-4B7D-8C38-41D5CE42AA71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746A-6E40-4E24-A26E-0C3E080A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35435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286000" y="2758763"/>
            <a:ext cx="7620000" cy="1569660"/>
            <a:chOff x="3311236" y="2593571"/>
            <a:chExt cx="5569528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3311236" y="2593571"/>
              <a:ext cx="55695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뮤지컬 티켓 예매 프로그램</a:t>
              </a:r>
              <a:endPara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11236" y="3378401"/>
              <a:ext cx="5569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한지수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23305" y="95856"/>
            <a:ext cx="11945390" cy="66662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3305" y="95856"/>
            <a:ext cx="11945390" cy="3447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13050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305" y="95856"/>
            <a:ext cx="11945390" cy="66662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3305" y="95856"/>
            <a:ext cx="11945390" cy="12092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37731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뮤지컬 티켓 예매 프로그램</a:t>
            </a:r>
            <a:endParaRPr lang="ko-KR" altLang="en-US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8891" y="1878677"/>
            <a:ext cx="5694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뮤지컬 목록 확인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예매내역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 취소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뮤지컬 목록 관리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예매확인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83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8</cp:revision>
  <dcterms:created xsi:type="dcterms:W3CDTF">2024-12-06T08:10:41Z</dcterms:created>
  <dcterms:modified xsi:type="dcterms:W3CDTF">2024-12-06T08:34:43Z</dcterms:modified>
</cp:coreProperties>
</file>